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350" r:id="rId5"/>
    <p:sldId id="355" r:id="rId6"/>
    <p:sldId id="351" r:id="rId7"/>
    <p:sldId id="352" r:id="rId8"/>
    <p:sldId id="353" r:id="rId9"/>
    <p:sldId id="354" r:id="rId10"/>
    <p:sldId id="356" r:id="rId11"/>
    <p:sldId id="359" r:id="rId12"/>
    <p:sldId id="357" r:id="rId13"/>
    <p:sldId id="360" r:id="rId14"/>
    <p:sldId id="361" r:id="rId15"/>
    <p:sldId id="358" r:id="rId16"/>
    <p:sldId id="259" r:id="rId17"/>
    <p:sldId id="273" r:id="rId18"/>
    <p:sldId id="271" r:id="rId19"/>
    <p:sldId id="362" r:id="rId20"/>
    <p:sldId id="363" r:id="rId21"/>
    <p:sldId id="319" r:id="rId22"/>
    <p:sldId id="316" r:id="rId23"/>
    <p:sldId id="317" r:id="rId24"/>
    <p:sldId id="318" r:id="rId25"/>
    <p:sldId id="272" r:id="rId26"/>
    <p:sldId id="348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585BCB-0064-4033-BF07-5ED2B90AAFA5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ru-RU"/>
        </a:p>
      </dgm:t>
    </dgm:pt>
    <dgm:pt modelId="{AC6DCD90-DD4B-40BF-8E83-A59910AF837F}">
      <dgm:prSet phldrT="[Текст]"/>
      <dgm:spPr/>
      <dgm:t>
        <a:bodyPr/>
        <a:lstStyle/>
        <a:p>
          <a:r>
            <a:rPr lang="ru-RU" dirty="0"/>
            <a:t>Память</a:t>
          </a:r>
        </a:p>
      </dgm:t>
    </dgm:pt>
    <dgm:pt modelId="{02E2091B-F261-4B7F-9F37-08DD7B71236F}" type="parTrans" cxnId="{8F0B9C2B-B1DA-4FA5-B79A-1653DBA8FA37}">
      <dgm:prSet/>
      <dgm:spPr/>
      <dgm:t>
        <a:bodyPr/>
        <a:lstStyle/>
        <a:p>
          <a:endParaRPr lang="ru-RU"/>
        </a:p>
      </dgm:t>
    </dgm:pt>
    <dgm:pt modelId="{56B109C8-5B90-4E8A-BB21-F3F4A9CEE0CF}" type="sibTrans" cxnId="{8F0B9C2B-B1DA-4FA5-B79A-1653DBA8FA37}">
      <dgm:prSet/>
      <dgm:spPr/>
      <dgm:t>
        <a:bodyPr/>
        <a:lstStyle/>
        <a:p>
          <a:endParaRPr lang="ru-RU"/>
        </a:p>
      </dgm:t>
    </dgm:pt>
    <dgm:pt modelId="{7CB2FF85-F023-4F36-A7D7-06AEB533D0D6}" type="asst">
      <dgm:prSet phldrT="[Текст]"/>
      <dgm:spPr/>
      <dgm:t>
        <a:bodyPr/>
        <a:lstStyle/>
        <a:p>
          <a:r>
            <a:rPr lang="ru-RU" dirty="0"/>
            <a:t>Энергонезависимая</a:t>
          </a:r>
        </a:p>
      </dgm:t>
    </dgm:pt>
    <dgm:pt modelId="{3A81FEC4-C9E8-4703-9113-F0BCC8BE310E}" type="parTrans" cxnId="{B136D82F-E7E0-420A-830E-A860FD745FAA}">
      <dgm:prSet/>
      <dgm:spPr/>
      <dgm:t>
        <a:bodyPr/>
        <a:lstStyle/>
        <a:p>
          <a:endParaRPr lang="ru-RU"/>
        </a:p>
      </dgm:t>
    </dgm:pt>
    <dgm:pt modelId="{92FCFAD7-2E9D-40F9-95AF-A6398DDBAF9A}" type="sibTrans" cxnId="{B136D82F-E7E0-420A-830E-A860FD745FAA}">
      <dgm:prSet/>
      <dgm:spPr/>
      <dgm:t>
        <a:bodyPr/>
        <a:lstStyle/>
        <a:p>
          <a:endParaRPr lang="ru-RU"/>
        </a:p>
      </dgm:t>
    </dgm:pt>
    <dgm:pt modelId="{30E63526-FDA0-4B33-86FB-FBFCC526D948}" type="asst">
      <dgm:prSet/>
      <dgm:spPr/>
      <dgm:t>
        <a:bodyPr/>
        <a:lstStyle/>
        <a:p>
          <a:r>
            <a:rPr lang="ru-RU" dirty="0"/>
            <a:t>Энергозависимая</a:t>
          </a:r>
        </a:p>
      </dgm:t>
    </dgm:pt>
    <dgm:pt modelId="{03121F18-A330-404C-9E96-B91188BB2B18}" type="parTrans" cxnId="{449CD3C0-2BB5-4616-B166-13AD1C41EFB4}">
      <dgm:prSet/>
      <dgm:spPr/>
      <dgm:t>
        <a:bodyPr/>
        <a:lstStyle/>
        <a:p>
          <a:endParaRPr lang="ru-RU"/>
        </a:p>
      </dgm:t>
    </dgm:pt>
    <dgm:pt modelId="{80B2D6E5-E9FF-4DDE-A2EC-38C49E8983FF}" type="sibTrans" cxnId="{449CD3C0-2BB5-4616-B166-13AD1C41EFB4}">
      <dgm:prSet/>
      <dgm:spPr/>
      <dgm:t>
        <a:bodyPr/>
        <a:lstStyle/>
        <a:p>
          <a:endParaRPr lang="ru-RU"/>
        </a:p>
      </dgm:t>
    </dgm:pt>
    <dgm:pt modelId="{1011DC01-0540-4D24-B853-98B8CA1667FD}">
      <dgm:prSet/>
      <dgm:spPr/>
      <dgm:t>
        <a:bodyPr/>
        <a:lstStyle/>
        <a:p>
          <a:r>
            <a:rPr lang="ru-RU" dirty="0"/>
            <a:t>Однократно программируемая</a:t>
          </a:r>
        </a:p>
      </dgm:t>
    </dgm:pt>
    <dgm:pt modelId="{558BF1B3-CB17-4063-A373-567A4B194829}" type="parTrans" cxnId="{F0F23D52-C485-468D-838A-B796265ED7E2}">
      <dgm:prSet/>
      <dgm:spPr/>
      <dgm:t>
        <a:bodyPr/>
        <a:lstStyle/>
        <a:p>
          <a:endParaRPr lang="ru-RU"/>
        </a:p>
      </dgm:t>
    </dgm:pt>
    <dgm:pt modelId="{B804A044-CA97-476D-8015-219D2766B7FB}" type="sibTrans" cxnId="{F0F23D52-C485-468D-838A-B796265ED7E2}">
      <dgm:prSet/>
      <dgm:spPr/>
      <dgm:t>
        <a:bodyPr/>
        <a:lstStyle/>
        <a:p>
          <a:endParaRPr lang="ru-RU"/>
        </a:p>
      </dgm:t>
    </dgm:pt>
    <dgm:pt modelId="{A1E24201-AFD2-45A6-8AC2-01D2033DD199}">
      <dgm:prSet/>
      <dgm:spPr/>
      <dgm:t>
        <a:bodyPr/>
        <a:lstStyle/>
        <a:p>
          <a:r>
            <a:rPr lang="en-US" dirty="0"/>
            <a:t>Flash</a:t>
          </a:r>
          <a:endParaRPr lang="ru-RU" dirty="0"/>
        </a:p>
      </dgm:t>
    </dgm:pt>
    <dgm:pt modelId="{92E68CFC-0A38-4949-B949-7ED49684E467}" type="parTrans" cxnId="{DBC26EDA-9B61-45B5-80E2-416A09079853}">
      <dgm:prSet/>
      <dgm:spPr/>
      <dgm:t>
        <a:bodyPr/>
        <a:lstStyle/>
        <a:p>
          <a:endParaRPr lang="ru-RU"/>
        </a:p>
      </dgm:t>
    </dgm:pt>
    <dgm:pt modelId="{BF009896-FAFD-485D-BF5F-A92D9D81919D}" type="sibTrans" cxnId="{DBC26EDA-9B61-45B5-80E2-416A09079853}">
      <dgm:prSet/>
      <dgm:spPr/>
      <dgm:t>
        <a:bodyPr/>
        <a:lstStyle/>
        <a:p>
          <a:endParaRPr lang="ru-RU"/>
        </a:p>
      </dgm:t>
    </dgm:pt>
    <dgm:pt modelId="{259256F5-9F76-4CF7-BC94-C4B9DB82AACC}">
      <dgm:prSet/>
      <dgm:spPr/>
      <dgm:t>
        <a:bodyPr/>
        <a:lstStyle/>
        <a:p>
          <a:r>
            <a:rPr lang="ru-RU" dirty="0"/>
            <a:t>Статическая</a:t>
          </a:r>
        </a:p>
      </dgm:t>
    </dgm:pt>
    <dgm:pt modelId="{FD2D5B04-47F0-4A82-91B1-FC3EDBC1F5C0}" type="parTrans" cxnId="{F5C81018-2BFA-4E54-93FE-9375A29B7CAC}">
      <dgm:prSet/>
      <dgm:spPr/>
      <dgm:t>
        <a:bodyPr/>
        <a:lstStyle/>
        <a:p>
          <a:endParaRPr lang="ru-RU"/>
        </a:p>
      </dgm:t>
    </dgm:pt>
    <dgm:pt modelId="{D566C96E-9810-47EF-AA19-14C02CCEFF2F}" type="sibTrans" cxnId="{F5C81018-2BFA-4E54-93FE-9375A29B7CAC}">
      <dgm:prSet/>
      <dgm:spPr/>
      <dgm:t>
        <a:bodyPr/>
        <a:lstStyle/>
        <a:p>
          <a:endParaRPr lang="ru-RU"/>
        </a:p>
      </dgm:t>
    </dgm:pt>
    <dgm:pt modelId="{22692780-641C-4E08-820E-9C5A1EA9CA39}">
      <dgm:prSet/>
      <dgm:spPr/>
      <dgm:t>
        <a:bodyPr/>
        <a:lstStyle/>
        <a:p>
          <a:r>
            <a:rPr lang="ru-RU" dirty="0"/>
            <a:t>Динамическая</a:t>
          </a:r>
        </a:p>
      </dgm:t>
    </dgm:pt>
    <dgm:pt modelId="{22B1F3B0-921F-4FF1-9443-CEB44E1802F0}" type="parTrans" cxnId="{64587FB8-D72E-4BC9-A01B-46413E2D6400}">
      <dgm:prSet/>
      <dgm:spPr/>
      <dgm:t>
        <a:bodyPr/>
        <a:lstStyle/>
        <a:p>
          <a:endParaRPr lang="ru-RU"/>
        </a:p>
      </dgm:t>
    </dgm:pt>
    <dgm:pt modelId="{12E2422D-ECED-43DE-965B-9C699F42FF4A}" type="sibTrans" cxnId="{64587FB8-D72E-4BC9-A01B-46413E2D6400}">
      <dgm:prSet/>
      <dgm:spPr/>
      <dgm:t>
        <a:bodyPr/>
        <a:lstStyle/>
        <a:p>
          <a:endParaRPr lang="ru-RU"/>
        </a:p>
      </dgm:t>
    </dgm:pt>
    <dgm:pt modelId="{21C04C33-4C92-44F0-87EC-6C118A05B245}">
      <dgm:prSet/>
      <dgm:spPr/>
      <dgm:t>
        <a:bodyPr/>
        <a:lstStyle/>
        <a:p>
          <a:r>
            <a:rPr lang="en-US" dirty="0"/>
            <a:t>EEPROM</a:t>
          </a:r>
          <a:r>
            <a:rPr lang="ru-RU" dirty="0"/>
            <a:t> (электрически программируемая)</a:t>
          </a:r>
        </a:p>
      </dgm:t>
    </dgm:pt>
    <dgm:pt modelId="{DEE9852C-FEAA-462A-A7B3-D343A120FD4B}" type="parTrans" cxnId="{F6460C42-2C35-4ED0-A9F4-646245C3F401}">
      <dgm:prSet/>
      <dgm:spPr/>
      <dgm:t>
        <a:bodyPr/>
        <a:lstStyle/>
        <a:p>
          <a:endParaRPr lang="ru-RU"/>
        </a:p>
      </dgm:t>
    </dgm:pt>
    <dgm:pt modelId="{AC551FBD-05C3-4C68-9C39-206793975D22}" type="sibTrans" cxnId="{F6460C42-2C35-4ED0-A9F4-646245C3F401}">
      <dgm:prSet/>
      <dgm:spPr/>
      <dgm:t>
        <a:bodyPr/>
        <a:lstStyle/>
        <a:p>
          <a:endParaRPr lang="ru-RU"/>
        </a:p>
      </dgm:t>
    </dgm:pt>
    <dgm:pt modelId="{7CEBD480-E78B-45D2-A4DB-DF06A3BBBBDF}">
      <dgm:prSet/>
      <dgm:spPr/>
      <dgm:t>
        <a:bodyPr/>
        <a:lstStyle/>
        <a:p>
          <a:r>
            <a:rPr lang="ru-RU" dirty="0"/>
            <a:t>…</a:t>
          </a:r>
        </a:p>
      </dgm:t>
    </dgm:pt>
    <dgm:pt modelId="{2F58333F-FB7C-4F49-8A1F-99A9AC3825B3}" type="parTrans" cxnId="{704B2D1F-1318-4732-A4C5-6B5C4D707CB9}">
      <dgm:prSet/>
      <dgm:spPr/>
      <dgm:t>
        <a:bodyPr/>
        <a:lstStyle/>
        <a:p>
          <a:endParaRPr lang="ru-RU"/>
        </a:p>
      </dgm:t>
    </dgm:pt>
    <dgm:pt modelId="{F58F209E-F1EE-4209-900E-2536C3C18233}" type="sibTrans" cxnId="{704B2D1F-1318-4732-A4C5-6B5C4D707CB9}">
      <dgm:prSet/>
      <dgm:spPr/>
      <dgm:t>
        <a:bodyPr/>
        <a:lstStyle/>
        <a:p>
          <a:endParaRPr lang="ru-RU"/>
        </a:p>
      </dgm:t>
    </dgm:pt>
    <dgm:pt modelId="{81CB1CEA-3876-4B05-8A68-C5ACA06CE317}" type="pres">
      <dgm:prSet presAssocID="{9C585BCB-0064-4033-BF07-5ED2B90AAFA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AA37A71-B179-448E-98E7-05F64EC906B0}" type="pres">
      <dgm:prSet presAssocID="{AC6DCD90-DD4B-40BF-8E83-A59910AF837F}" presName="hierRoot1" presStyleCnt="0">
        <dgm:presLayoutVars>
          <dgm:hierBranch val="init"/>
        </dgm:presLayoutVars>
      </dgm:prSet>
      <dgm:spPr/>
    </dgm:pt>
    <dgm:pt modelId="{9AC672FF-8107-482A-A4F0-B396E8FBE8E9}" type="pres">
      <dgm:prSet presAssocID="{AC6DCD90-DD4B-40BF-8E83-A59910AF837F}" presName="rootComposite1" presStyleCnt="0"/>
      <dgm:spPr/>
    </dgm:pt>
    <dgm:pt modelId="{59A5E376-CCBD-47D9-8B10-A9FC75568E45}" type="pres">
      <dgm:prSet presAssocID="{AC6DCD90-DD4B-40BF-8E83-A59910AF837F}" presName="rootText1" presStyleLbl="node0" presStyleIdx="0" presStyleCnt="1">
        <dgm:presLayoutVars>
          <dgm:chPref val="3"/>
        </dgm:presLayoutVars>
      </dgm:prSet>
      <dgm:spPr/>
    </dgm:pt>
    <dgm:pt modelId="{61EAF5B6-3EEE-42C3-AF79-C2C73837742E}" type="pres">
      <dgm:prSet presAssocID="{AC6DCD90-DD4B-40BF-8E83-A59910AF837F}" presName="rootConnector1" presStyleLbl="node1" presStyleIdx="0" presStyleCnt="0"/>
      <dgm:spPr/>
    </dgm:pt>
    <dgm:pt modelId="{DB8D39A3-1A5F-47BF-A6EA-C65B903DAC5F}" type="pres">
      <dgm:prSet presAssocID="{AC6DCD90-DD4B-40BF-8E83-A59910AF837F}" presName="hierChild2" presStyleCnt="0"/>
      <dgm:spPr/>
    </dgm:pt>
    <dgm:pt modelId="{E5865953-3A5B-45F9-81E8-3CA01D909CE4}" type="pres">
      <dgm:prSet presAssocID="{AC6DCD90-DD4B-40BF-8E83-A59910AF837F}" presName="hierChild3" presStyleCnt="0"/>
      <dgm:spPr/>
    </dgm:pt>
    <dgm:pt modelId="{6B7C532B-E1D3-4DB9-BEB3-79AD0ED374E7}" type="pres">
      <dgm:prSet presAssocID="{3A81FEC4-C9E8-4703-9113-F0BCC8BE310E}" presName="Name111" presStyleLbl="parChTrans1D2" presStyleIdx="0" presStyleCnt="2"/>
      <dgm:spPr/>
    </dgm:pt>
    <dgm:pt modelId="{964466FF-C758-4A64-805D-53CB791F2249}" type="pres">
      <dgm:prSet presAssocID="{7CB2FF85-F023-4F36-A7D7-06AEB533D0D6}" presName="hierRoot3" presStyleCnt="0">
        <dgm:presLayoutVars>
          <dgm:hierBranch val="init"/>
        </dgm:presLayoutVars>
      </dgm:prSet>
      <dgm:spPr/>
    </dgm:pt>
    <dgm:pt modelId="{7E6B83BA-6C2D-4C4A-84CF-7653D70003DC}" type="pres">
      <dgm:prSet presAssocID="{7CB2FF85-F023-4F36-A7D7-06AEB533D0D6}" presName="rootComposite3" presStyleCnt="0"/>
      <dgm:spPr/>
    </dgm:pt>
    <dgm:pt modelId="{1E4A0CB2-A625-47B4-A9FD-A58503D468C5}" type="pres">
      <dgm:prSet presAssocID="{7CB2FF85-F023-4F36-A7D7-06AEB533D0D6}" presName="rootText3" presStyleLbl="asst1" presStyleIdx="0" presStyleCnt="2">
        <dgm:presLayoutVars>
          <dgm:chPref val="3"/>
        </dgm:presLayoutVars>
      </dgm:prSet>
      <dgm:spPr/>
    </dgm:pt>
    <dgm:pt modelId="{0F6562E0-D5C2-499F-A4A2-9889281D27E2}" type="pres">
      <dgm:prSet presAssocID="{7CB2FF85-F023-4F36-A7D7-06AEB533D0D6}" presName="rootConnector3" presStyleLbl="asst1" presStyleIdx="0" presStyleCnt="2"/>
      <dgm:spPr/>
    </dgm:pt>
    <dgm:pt modelId="{E164F6CF-67EC-435E-899A-BBB63758CDBE}" type="pres">
      <dgm:prSet presAssocID="{7CB2FF85-F023-4F36-A7D7-06AEB533D0D6}" presName="hierChild6" presStyleCnt="0"/>
      <dgm:spPr/>
    </dgm:pt>
    <dgm:pt modelId="{177AEF8D-3CB8-465E-8E4C-A15D7A010BBD}" type="pres">
      <dgm:prSet presAssocID="{558BF1B3-CB17-4063-A373-567A4B194829}" presName="Name37" presStyleLbl="parChTrans1D3" presStyleIdx="0" presStyleCnt="6"/>
      <dgm:spPr/>
    </dgm:pt>
    <dgm:pt modelId="{BD18247C-4702-48EB-812A-1B91373ABDE8}" type="pres">
      <dgm:prSet presAssocID="{1011DC01-0540-4D24-B853-98B8CA1667FD}" presName="hierRoot2" presStyleCnt="0">
        <dgm:presLayoutVars>
          <dgm:hierBranch val="init"/>
        </dgm:presLayoutVars>
      </dgm:prSet>
      <dgm:spPr/>
    </dgm:pt>
    <dgm:pt modelId="{6D3DBE80-6F9B-48C1-8B00-5D097C9314F7}" type="pres">
      <dgm:prSet presAssocID="{1011DC01-0540-4D24-B853-98B8CA1667FD}" presName="rootComposite" presStyleCnt="0"/>
      <dgm:spPr/>
    </dgm:pt>
    <dgm:pt modelId="{177ECDD3-1F8D-4D0F-A90C-1E4F6923F95F}" type="pres">
      <dgm:prSet presAssocID="{1011DC01-0540-4D24-B853-98B8CA1667FD}" presName="rootText" presStyleLbl="node3" presStyleIdx="0" presStyleCnt="6" custLinFactNeighborX="741" custLinFactNeighborY="494">
        <dgm:presLayoutVars>
          <dgm:chPref val="3"/>
        </dgm:presLayoutVars>
      </dgm:prSet>
      <dgm:spPr/>
    </dgm:pt>
    <dgm:pt modelId="{4DD270D4-DB15-4D25-A628-0799A2D3C197}" type="pres">
      <dgm:prSet presAssocID="{1011DC01-0540-4D24-B853-98B8CA1667FD}" presName="rootConnector" presStyleLbl="node3" presStyleIdx="0" presStyleCnt="6"/>
      <dgm:spPr/>
    </dgm:pt>
    <dgm:pt modelId="{76DC3086-157E-4DDD-96B8-E0BADC7C4037}" type="pres">
      <dgm:prSet presAssocID="{1011DC01-0540-4D24-B853-98B8CA1667FD}" presName="hierChild4" presStyleCnt="0"/>
      <dgm:spPr/>
    </dgm:pt>
    <dgm:pt modelId="{33456FD8-940F-4ED4-9228-B332930FB7B3}" type="pres">
      <dgm:prSet presAssocID="{1011DC01-0540-4D24-B853-98B8CA1667FD}" presName="hierChild5" presStyleCnt="0"/>
      <dgm:spPr/>
    </dgm:pt>
    <dgm:pt modelId="{A0E63944-2D02-413A-BEF3-40974262CF34}" type="pres">
      <dgm:prSet presAssocID="{92E68CFC-0A38-4949-B949-7ED49684E467}" presName="Name37" presStyleLbl="parChTrans1D3" presStyleIdx="1" presStyleCnt="6"/>
      <dgm:spPr/>
    </dgm:pt>
    <dgm:pt modelId="{64D4F188-4699-429D-B60A-9416D1375064}" type="pres">
      <dgm:prSet presAssocID="{A1E24201-AFD2-45A6-8AC2-01D2033DD199}" presName="hierRoot2" presStyleCnt="0">
        <dgm:presLayoutVars>
          <dgm:hierBranch val="init"/>
        </dgm:presLayoutVars>
      </dgm:prSet>
      <dgm:spPr/>
    </dgm:pt>
    <dgm:pt modelId="{769D7A51-4115-47F0-9D3E-115847DF5808}" type="pres">
      <dgm:prSet presAssocID="{A1E24201-AFD2-45A6-8AC2-01D2033DD199}" presName="rootComposite" presStyleCnt="0"/>
      <dgm:spPr/>
    </dgm:pt>
    <dgm:pt modelId="{D35B9C6B-8A33-41C8-A9D3-3AF80BD1C0F5}" type="pres">
      <dgm:prSet presAssocID="{A1E24201-AFD2-45A6-8AC2-01D2033DD199}" presName="rootText" presStyleLbl="node3" presStyleIdx="1" presStyleCnt="6">
        <dgm:presLayoutVars>
          <dgm:chPref val="3"/>
        </dgm:presLayoutVars>
      </dgm:prSet>
      <dgm:spPr/>
    </dgm:pt>
    <dgm:pt modelId="{F36CC01C-D4CD-41A7-9C10-EE2DD26F255C}" type="pres">
      <dgm:prSet presAssocID="{A1E24201-AFD2-45A6-8AC2-01D2033DD199}" presName="rootConnector" presStyleLbl="node3" presStyleIdx="1" presStyleCnt="6"/>
      <dgm:spPr/>
    </dgm:pt>
    <dgm:pt modelId="{E399EF82-C1EB-4DCD-B942-9EC483BD012E}" type="pres">
      <dgm:prSet presAssocID="{A1E24201-AFD2-45A6-8AC2-01D2033DD199}" presName="hierChild4" presStyleCnt="0"/>
      <dgm:spPr/>
    </dgm:pt>
    <dgm:pt modelId="{78449D4E-B4D5-47C3-B5DA-C12AE3503EEF}" type="pres">
      <dgm:prSet presAssocID="{A1E24201-AFD2-45A6-8AC2-01D2033DD199}" presName="hierChild5" presStyleCnt="0"/>
      <dgm:spPr/>
    </dgm:pt>
    <dgm:pt modelId="{E0ABF992-7A58-4450-8CAF-C31C3EFAF4AD}" type="pres">
      <dgm:prSet presAssocID="{DEE9852C-FEAA-462A-A7B3-D343A120FD4B}" presName="Name37" presStyleLbl="parChTrans1D3" presStyleIdx="2" presStyleCnt="6"/>
      <dgm:spPr/>
    </dgm:pt>
    <dgm:pt modelId="{5E837593-A197-45B4-9142-0D6C8BB3DE06}" type="pres">
      <dgm:prSet presAssocID="{21C04C33-4C92-44F0-87EC-6C118A05B245}" presName="hierRoot2" presStyleCnt="0">
        <dgm:presLayoutVars>
          <dgm:hierBranch val="init"/>
        </dgm:presLayoutVars>
      </dgm:prSet>
      <dgm:spPr/>
    </dgm:pt>
    <dgm:pt modelId="{D801CE7C-D055-4F8B-8856-C84600988027}" type="pres">
      <dgm:prSet presAssocID="{21C04C33-4C92-44F0-87EC-6C118A05B245}" presName="rootComposite" presStyleCnt="0"/>
      <dgm:spPr/>
    </dgm:pt>
    <dgm:pt modelId="{9A6353D6-F824-464E-A305-1B1B0C74CF76}" type="pres">
      <dgm:prSet presAssocID="{21C04C33-4C92-44F0-87EC-6C118A05B245}" presName="rootText" presStyleLbl="node3" presStyleIdx="2" presStyleCnt="6">
        <dgm:presLayoutVars>
          <dgm:chPref val="3"/>
        </dgm:presLayoutVars>
      </dgm:prSet>
      <dgm:spPr/>
    </dgm:pt>
    <dgm:pt modelId="{F053EFC0-1260-40E3-AE95-2EFF9AEBC7E1}" type="pres">
      <dgm:prSet presAssocID="{21C04C33-4C92-44F0-87EC-6C118A05B245}" presName="rootConnector" presStyleLbl="node3" presStyleIdx="2" presStyleCnt="6"/>
      <dgm:spPr/>
    </dgm:pt>
    <dgm:pt modelId="{6736A883-53E3-472E-B59A-9FF0E1DEABB0}" type="pres">
      <dgm:prSet presAssocID="{21C04C33-4C92-44F0-87EC-6C118A05B245}" presName="hierChild4" presStyleCnt="0"/>
      <dgm:spPr/>
    </dgm:pt>
    <dgm:pt modelId="{8C18BD1C-0315-4F32-BBD6-A8DE9A22494B}" type="pres">
      <dgm:prSet presAssocID="{21C04C33-4C92-44F0-87EC-6C118A05B245}" presName="hierChild5" presStyleCnt="0"/>
      <dgm:spPr/>
    </dgm:pt>
    <dgm:pt modelId="{C0ED8004-47B6-4C88-AFA7-DB1AEF60FC23}" type="pres">
      <dgm:prSet presAssocID="{2F58333F-FB7C-4F49-8A1F-99A9AC3825B3}" presName="Name37" presStyleLbl="parChTrans1D3" presStyleIdx="3" presStyleCnt="6"/>
      <dgm:spPr/>
    </dgm:pt>
    <dgm:pt modelId="{D86F537E-BA0A-4359-8B17-CD5CED5D6BA9}" type="pres">
      <dgm:prSet presAssocID="{7CEBD480-E78B-45D2-A4DB-DF06A3BBBBDF}" presName="hierRoot2" presStyleCnt="0">
        <dgm:presLayoutVars>
          <dgm:hierBranch val="init"/>
        </dgm:presLayoutVars>
      </dgm:prSet>
      <dgm:spPr/>
    </dgm:pt>
    <dgm:pt modelId="{6B16B33F-6337-45DF-82E7-F67F1C94E353}" type="pres">
      <dgm:prSet presAssocID="{7CEBD480-E78B-45D2-A4DB-DF06A3BBBBDF}" presName="rootComposite" presStyleCnt="0"/>
      <dgm:spPr/>
    </dgm:pt>
    <dgm:pt modelId="{44FA68ED-8965-4BC1-9D41-6129FDCF6E62}" type="pres">
      <dgm:prSet presAssocID="{7CEBD480-E78B-45D2-A4DB-DF06A3BBBBDF}" presName="rootText" presStyleLbl="node3" presStyleIdx="3" presStyleCnt="6">
        <dgm:presLayoutVars>
          <dgm:chPref val="3"/>
        </dgm:presLayoutVars>
      </dgm:prSet>
      <dgm:spPr/>
    </dgm:pt>
    <dgm:pt modelId="{B0E8DC32-D9D5-43F3-8E48-2E118B7CBAA5}" type="pres">
      <dgm:prSet presAssocID="{7CEBD480-E78B-45D2-A4DB-DF06A3BBBBDF}" presName="rootConnector" presStyleLbl="node3" presStyleIdx="3" presStyleCnt="6"/>
      <dgm:spPr/>
    </dgm:pt>
    <dgm:pt modelId="{21C6E51D-61EB-4900-9588-30EE294698DD}" type="pres">
      <dgm:prSet presAssocID="{7CEBD480-E78B-45D2-A4DB-DF06A3BBBBDF}" presName="hierChild4" presStyleCnt="0"/>
      <dgm:spPr/>
    </dgm:pt>
    <dgm:pt modelId="{B898A8B1-9CE9-4ADB-AF11-4A5BE59FFDA7}" type="pres">
      <dgm:prSet presAssocID="{7CEBD480-E78B-45D2-A4DB-DF06A3BBBBDF}" presName="hierChild5" presStyleCnt="0"/>
      <dgm:spPr/>
    </dgm:pt>
    <dgm:pt modelId="{3535F739-5060-408A-A362-AE971F8B9F17}" type="pres">
      <dgm:prSet presAssocID="{7CB2FF85-F023-4F36-A7D7-06AEB533D0D6}" presName="hierChild7" presStyleCnt="0"/>
      <dgm:spPr/>
    </dgm:pt>
    <dgm:pt modelId="{FE4C53CF-812D-460B-90B8-D8CBA8407A8E}" type="pres">
      <dgm:prSet presAssocID="{03121F18-A330-404C-9E96-B91188BB2B18}" presName="Name111" presStyleLbl="parChTrans1D2" presStyleIdx="1" presStyleCnt="2"/>
      <dgm:spPr/>
    </dgm:pt>
    <dgm:pt modelId="{EEBAC5E8-2395-4A55-8D77-023212D62AB7}" type="pres">
      <dgm:prSet presAssocID="{30E63526-FDA0-4B33-86FB-FBFCC526D948}" presName="hierRoot3" presStyleCnt="0">
        <dgm:presLayoutVars>
          <dgm:hierBranch val="init"/>
        </dgm:presLayoutVars>
      </dgm:prSet>
      <dgm:spPr/>
    </dgm:pt>
    <dgm:pt modelId="{A1E1B9B8-EAEB-45D1-A010-9549B00BE8D9}" type="pres">
      <dgm:prSet presAssocID="{30E63526-FDA0-4B33-86FB-FBFCC526D948}" presName="rootComposite3" presStyleCnt="0"/>
      <dgm:spPr/>
    </dgm:pt>
    <dgm:pt modelId="{6891CD99-946D-4D5A-AA54-BA0FF9CD3AF0}" type="pres">
      <dgm:prSet presAssocID="{30E63526-FDA0-4B33-86FB-FBFCC526D948}" presName="rootText3" presStyleLbl="asst1" presStyleIdx="1" presStyleCnt="2">
        <dgm:presLayoutVars>
          <dgm:chPref val="3"/>
        </dgm:presLayoutVars>
      </dgm:prSet>
      <dgm:spPr/>
    </dgm:pt>
    <dgm:pt modelId="{FD38757D-A104-4256-9A41-56A522A3A561}" type="pres">
      <dgm:prSet presAssocID="{30E63526-FDA0-4B33-86FB-FBFCC526D948}" presName="rootConnector3" presStyleLbl="asst1" presStyleIdx="1" presStyleCnt="2"/>
      <dgm:spPr/>
    </dgm:pt>
    <dgm:pt modelId="{47315B01-E39B-4678-8CB8-FBB0ED0FC768}" type="pres">
      <dgm:prSet presAssocID="{30E63526-FDA0-4B33-86FB-FBFCC526D948}" presName="hierChild6" presStyleCnt="0"/>
      <dgm:spPr/>
    </dgm:pt>
    <dgm:pt modelId="{847233ED-6808-4E65-A48B-229FEC6B43AD}" type="pres">
      <dgm:prSet presAssocID="{FD2D5B04-47F0-4A82-91B1-FC3EDBC1F5C0}" presName="Name37" presStyleLbl="parChTrans1D3" presStyleIdx="4" presStyleCnt="6"/>
      <dgm:spPr/>
    </dgm:pt>
    <dgm:pt modelId="{25441ED9-F84B-4273-9D7B-A1FAA1381B69}" type="pres">
      <dgm:prSet presAssocID="{259256F5-9F76-4CF7-BC94-C4B9DB82AACC}" presName="hierRoot2" presStyleCnt="0">
        <dgm:presLayoutVars>
          <dgm:hierBranch val="init"/>
        </dgm:presLayoutVars>
      </dgm:prSet>
      <dgm:spPr/>
    </dgm:pt>
    <dgm:pt modelId="{C1C5F893-0203-49A6-ADDE-7C2FA8B930F7}" type="pres">
      <dgm:prSet presAssocID="{259256F5-9F76-4CF7-BC94-C4B9DB82AACC}" presName="rootComposite" presStyleCnt="0"/>
      <dgm:spPr/>
    </dgm:pt>
    <dgm:pt modelId="{4EAD43DC-69DB-41ED-8389-CC43110881EE}" type="pres">
      <dgm:prSet presAssocID="{259256F5-9F76-4CF7-BC94-C4B9DB82AACC}" presName="rootText" presStyleLbl="node3" presStyleIdx="4" presStyleCnt="6">
        <dgm:presLayoutVars>
          <dgm:chPref val="3"/>
        </dgm:presLayoutVars>
      </dgm:prSet>
      <dgm:spPr/>
    </dgm:pt>
    <dgm:pt modelId="{77F49DE9-F5BA-49C7-9442-B84E2E168641}" type="pres">
      <dgm:prSet presAssocID="{259256F5-9F76-4CF7-BC94-C4B9DB82AACC}" presName="rootConnector" presStyleLbl="node3" presStyleIdx="4" presStyleCnt="6"/>
      <dgm:spPr/>
    </dgm:pt>
    <dgm:pt modelId="{E4B83F1D-2454-4D4D-85D1-AE69D62E7A8E}" type="pres">
      <dgm:prSet presAssocID="{259256F5-9F76-4CF7-BC94-C4B9DB82AACC}" presName="hierChild4" presStyleCnt="0"/>
      <dgm:spPr/>
    </dgm:pt>
    <dgm:pt modelId="{ABDC73DC-1494-4556-A7BB-1B4B48461CA2}" type="pres">
      <dgm:prSet presAssocID="{259256F5-9F76-4CF7-BC94-C4B9DB82AACC}" presName="hierChild5" presStyleCnt="0"/>
      <dgm:spPr/>
    </dgm:pt>
    <dgm:pt modelId="{790752F3-DEF2-476F-B7FE-D936A22051F8}" type="pres">
      <dgm:prSet presAssocID="{22B1F3B0-921F-4FF1-9443-CEB44E1802F0}" presName="Name37" presStyleLbl="parChTrans1D3" presStyleIdx="5" presStyleCnt="6"/>
      <dgm:spPr/>
    </dgm:pt>
    <dgm:pt modelId="{75920D15-5B86-439B-A79B-3BDCCAA6515C}" type="pres">
      <dgm:prSet presAssocID="{22692780-641C-4E08-820E-9C5A1EA9CA39}" presName="hierRoot2" presStyleCnt="0">
        <dgm:presLayoutVars>
          <dgm:hierBranch val="init"/>
        </dgm:presLayoutVars>
      </dgm:prSet>
      <dgm:spPr/>
    </dgm:pt>
    <dgm:pt modelId="{EB54E30F-015B-4D7E-937B-C95223B064B5}" type="pres">
      <dgm:prSet presAssocID="{22692780-641C-4E08-820E-9C5A1EA9CA39}" presName="rootComposite" presStyleCnt="0"/>
      <dgm:spPr/>
    </dgm:pt>
    <dgm:pt modelId="{7AE79FC3-A280-4B58-8F95-AC5466D1135A}" type="pres">
      <dgm:prSet presAssocID="{22692780-641C-4E08-820E-9C5A1EA9CA39}" presName="rootText" presStyleLbl="node3" presStyleIdx="5" presStyleCnt="6" custLinFactNeighborX="941">
        <dgm:presLayoutVars>
          <dgm:chPref val="3"/>
        </dgm:presLayoutVars>
      </dgm:prSet>
      <dgm:spPr/>
    </dgm:pt>
    <dgm:pt modelId="{32A039AD-6FE7-4C13-B186-8ABDE49842FF}" type="pres">
      <dgm:prSet presAssocID="{22692780-641C-4E08-820E-9C5A1EA9CA39}" presName="rootConnector" presStyleLbl="node3" presStyleIdx="5" presStyleCnt="6"/>
      <dgm:spPr/>
    </dgm:pt>
    <dgm:pt modelId="{75309274-AF41-4D70-9B06-A1CD9DDCD8BD}" type="pres">
      <dgm:prSet presAssocID="{22692780-641C-4E08-820E-9C5A1EA9CA39}" presName="hierChild4" presStyleCnt="0"/>
      <dgm:spPr/>
    </dgm:pt>
    <dgm:pt modelId="{C37F2233-22D8-4624-AA93-C1A5E268892B}" type="pres">
      <dgm:prSet presAssocID="{22692780-641C-4E08-820E-9C5A1EA9CA39}" presName="hierChild5" presStyleCnt="0"/>
      <dgm:spPr/>
    </dgm:pt>
    <dgm:pt modelId="{8FBCE0C2-2956-4808-8A03-C728EA2585AE}" type="pres">
      <dgm:prSet presAssocID="{30E63526-FDA0-4B33-86FB-FBFCC526D948}" presName="hierChild7" presStyleCnt="0"/>
      <dgm:spPr/>
    </dgm:pt>
  </dgm:ptLst>
  <dgm:cxnLst>
    <dgm:cxn modelId="{DA51F904-741B-4D88-A898-362DC410FED1}" type="presOf" srcId="{21C04C33-4C92-44F0-87EC-6C118A05B245}" destId="{9A6353D6-F824-464E-A305-1B1B0C74CF76}" srcOrd="0" destOrd="0" presId="urn:microsoft.com/office/officeart/2005/8/layout/orgChart1"/>
    <dgm:cxn modelId="{0A3D6A0A-9951-4F24-9B55-978CA95E1D68}" type="presOf" srcId="{92E68CFC-0A38-4949-B949-7ED49684E467}" destId="{A0E63944-2D02-413A-BEF3-40974262CF34}" srcOrd="0" destOrd="0" presId="urn:microsoft.com/office/officeart/2005/8/layout/orgChart1"/>
    <dgm:cxn modelId="{D70E820D-234D-413C-B898-E6898F8C33D7}" type="presOf" srcId="{259256F5-9F76-4CF7-BC94-C4B9DB82AACC}" destId="{77F49DE9-F5BA-49C7-9442-B84E2E168641}" srcOrd="1" destOrd="0" presId="urn:microsoft.com/office/officeart/2005/8/layout/orgChart1"/>
    <dgm:cxn modelId="{F5C81018-2BFA-4E54-93FE-9375A29B7CAC}" srcId="{30E63526-FDA0-4B33-86FB-FBFCC526D948}" destId="{259256F5-9F76-4CF7-BC94-C4B9DB82AACC}" srcOrd="0" destOrd="0" parTransId="{FD2D5B04-47F0-4A82-91B1-FC3EDBC1F5C0}" sibTransId="{D566C96E-9810-47EF-AA19-14C02CCEFF2F}"/>
    <dgm:cxn modelId="{704B2D1F-1318-4732-A4C5-6B5C4D707CB9}" srcId="{7CB2FF85-F023-4F36-A7D7-06AEB533D0D6}" destId="{7CEBD480-E78B-45D2-A4DB-DF06A3BBBBDF}" srcOrd="3" destOrd="0" parTransId="{2F58333F-FB7C-4F49-8A1F-99A9AC3825B3}" sibTransId="{F58F209E-F1EE-4209-900E-2536C3C18233}"/>
    <dgm:cxn modelId="{383B0227-EC3D-4E30-8740-E3A7C9872307}" type="presOf" srcId="{A1E24201-AFD2-45A6-8AC2-01D2033DD199}" destId="{D35B9C6B-8A33-41C8-A9D3-3AF80BD1C0F5}" srcOrd="0" destOrd="0" presId="urn:microsoft.com/office/officeart/2005/8/layout/orgChart1"/>
    <dgm:cxn modelId="{8F0B9C2B-B1DA-4FA5-B79A-1653DBA8FA37}" srcId="{9C585BCB-0064-4033-BF07-5ED2B90AAFA5}" destId="{AC6DCD90-DD4B-40BF-8E83-A59910AF837F}" srcOrd="0" destOrd="0" parTransId="{02E2091B-F261-4B7F-9F37-08DD7B71236F}" sibTransId="{56B109C8-5B90-4E8A-BB21-F3F4A9CEE0CF}"/>
    <dgm:cxn modelId="{4B74182E-B509-47DD-8137-405FE36D4002}" type="presOf" srcId="{FD2D5B04-47F0-4A82-91B1-FC3EDBC1F5C0}" destId="{847233ED-6808-4E65-A48B-229FEC6B43AD}" srcOrd="0" destOrd="0" presId="urn:microsoft.com/office/officeart/2005/8/layout/orgChart1"/>
    <dgm:cxn modelId="{B136D82F-E7E0-420A-830E-A860FD745FAA}" srcId="{AC6DCD90-DD4B-40BF-8E83-A59910AF837F}" destId="{7CB2FF85-F023-4F36-A7D7-06AEB533D0D6}" srcOrd="0" destOrd="0" parTransId="{3A81FEC4-C9E8-4703-9113-F0BCC8BE310E}" sibTransId="{92FCFAD7-2E9D-40F9-95AF-A6398DDBAF9A}"/>
    <dgm:cxn modelId="{C8E9B638-694D-4D1B-AB2B-FC8648F4C257}" type="presOf" srcId="{22692780-641C-4E08-820E-9C5A1EA9CA39}" destId="{7AE79FC3-A280-4B58-8F95-AC5466D1135A}" srcOrd="0" destOrd="0" presId="urn:microsoft.com/office/officeart/2005/8/layout/orgChart1"/>
    <dgm:cxn modelId="{45ADBC38-2859-4A79-8847-C98C2058E5AF}" type="presOf" srcId="{30E63526-FDA0-4B33-86FB-FBFCC526D948}" destId="{6891CD99-946D-4D5A-AA54-BA0FF9CD3AF0}" srcOrd="0" destOrd="0" presId="urn:microsoft.com/office/officeart/2005/8/layout/orgChart1"/>
    <dgm:cxn modelId="{1B7AC73E-6E8E-44F8-BCFD-2CE857C83D91}" type="presOf" srcId="{22692780-641C-4E08-820E-9C5A1EA9CA39}" destId="{32A039AD-6FE7-4C13-B186-8ABDE49842FF}" srcOrd="1" destOrd="0" presId="urn:microsoft.com/office/officeart/2005/8/layout/orgChart1"/>
    <dgm:cxn modelId="{624F305B-BF13-43A9-92D4-AFC357098844}" type="presOf" srcId="{259256F5-9F76-4CF7-BC94-C4B9DB82AACC}" destId="{4EAD43DC-69DB-41ED-8389-CC43110881EE}" srcOrd="0" destOrd="0" presId="urn:microsoft.com/office/officeart/2005/8/layout/orgChart1"/>
    <dgm:cxn modelId="{F6460C42-2C35-4ED0-A9F4-646245C3F401}" srcId="{7CB2FF85-F023-4F36-A7D7-06AEB533D0D6}" destId="{21C04C33-4C92-44F0-87EC-6C118A05B245}" srcOrd="2" destOrd="0" parTransId="{DEE9852C-FEAA-462A-A7B3-D343A120FD4B}" sibTransId="{AC551FBD-05C3-4C68-9C39-206793975D22}"/>
    <dgm:cxn modelId="{61196168-99C2-42C7-A81B-9128C6637FD7}" type="presOf" srcId="{7CEBD480-E78B-45D2-A4DB-DF06A3BBBBDF}" destId="{B0E8DC32-D9D5-43F3-8E48-2E118B7CBAA5}" srcOrd="1" destOrd="0" presId="urn:microsoft.com/office/officeart/2005/8/layout/orgChart1"/>
    <dgm:cxn modelId="{9A01F66A-6553-4D9D-A7F5-85976B1AB8EF}" type="presOf" srcId="{DEE9852C-FEAA-462A-A7B3-D343A120FD4B}" destId="{E0ABF992-7A58-4450-8CAF-C31C3EFAF4AD}" srcOrd="0" destOrd="0" presId="urn:microsoft.com/office/officeart/2005/8/layout/orgChart1"/>
    <dgm:cxn modelId="{F0F23D52-C485-468D-838A-B796265ED7E2}" srcId="{7CB2FF85-F023-4F36-A7D7-06AEB533D0D6}" destId="{1011DC01-0540-4D24-B853-98B8CA1667FD}" srcOrd="0" destOrd="0" parTransId="{558BF1B3-CB17-4063-A373-567A4B194829}" sibTransId="{B804A044-CA97-476D-8015-219D2766B7FB}"/>
    <dgm:cxn modelId="{3DB60E57-F6D3-4401-B785-F58513094A9A}" type="presOf" srcId="{AC6DCD90-DD4B-40BF-8E83-A59910AF837F}" destId="{61EAF5B6-3EEE-42C3-AF79-C2C73837742E}" srcOrd="1" destOrd="0" presId="urn:microsoft.com/office/officeart/2005/8/layout/orgChart1"/>
    <dgm:cxn modelId="{7E72727B-7DFC-4F1E-B00E-CA38451CD5F4}" type="presOf" srcId="{558BF1B3-CB17-4063-A373-567A4B194829}" destId="{177AEF8D-3CB8-465E-8E4C-A15D7A010BBD}" srcOrd="0" destOrd="0" presId="urn:microsoft.com/office/officeart/2005/8/layout/orgChart1"/>
    <dgm:cxn modelId="{C1CAB77D-5CC0-4674-BB91-EE3698886189}" type="presOf" srcId="{A1E24201-AFD2-45A6-8AC2-01D2033DD199}" destId="{F36CC01C-D4CD-41A7-9C10-EE2DD26F255C}" srcOrd="1" destOrd="0" presId="urn:microsoft.com/office/officeart/2005/8/layout/orgChart1"/>
    <dgm:cxn modelId="{B377E082-17C6-4891-A605-B6AB9CD6D945}" type="presOf" srcId="{03121F18-A330-404C-9E96-B91188BB2B18}" destId="{FE4C53CF-812D-460B-90B8-D8CBA8407A8E}" srcOrd="0" destOrd="0" presId="urn:microsoft.com/office/officeart/2005/8/layout/orgChart1"/>
    <dgm:cxn modelId="{8862388B-80A3-4FDB-8627-2C266A5286DE}" type="presOf" srcId="{22B1F3B0-921F-4FF1-9443-CEB44E1802F0}" destId="{790752F3-DEF2-476F-B7FE-D936A22051F8}" srcOrd="0" destOrd="0" presId="urn:microsoft.com/office/officeart/2005/8/layout/orgChart1"/>
    <dgm:cxn modelId="{78AEEE8C-E7F6-4F23-8962-DC3C6B029CE6}" type="presOf" srcId="{9C585BCB-0064-4033-BF07-5ED2B90AAFA5}" destId="{81CB1CEA-3876-4B05-8A68-C5ACA06CE317}" srcOrd="0" destOrd="0" presId="urn:microsoft.com/office/officeart/2005/8/layout/orgChart1"/>
    <dgm:cxn modelId="{9C1607B6-4B02-4432-94F6-BE440321340E}" type="presOf" srcId="{1011DC01-0540-4D24-B853-98B8CA1667FD}" destId="{4DD270D4-DB15-4D25-A628-0799A2D3C197}" srcOrd="1" destOrd="0" presId="urn:microsoft.com/office/officeart/2005/8/layout/orgChart1"/>
    <dgm:cxn modelId="{64587FB8-D72E-4BC9-A01B-46413E2D6400}" srcId="{30E63526-FDA0-4B33-86FB-FBFCC526D948}" destId="{22692780-641C-4E08-820E-9C5A1EA9CA39}" srcOrd="1" destOrd="0" parTransId="{22B1F3B0-921F-4FF1-9443-CEB44E1802F0}" sibTransId="{12E2422D-ECED-43DE-965B-9C699F42FF4A}"/>
    <dgm:cxn modelId="{449CD3C0-2BB5-4616-B166-13AD1C41EFB4}" srcId="{AC6DCD90-DD4B-40BF-8E83-A59910AF837F}" destId="{30E63526-FDA0-4B33-86FB-FBFCC526D948}" srcOrd="1" destOrd="0" parTransId="{03121F18-A330-404C-9E96-B91188BB2B18}" sibTransId="{80B2D6E5-E9FF-4DDE-A2EC-38C49E8983FF}"/>
    <dgm:cxn modelId="{A28087C1-63E3-440E-B036-0701B38D3EDB}" type="presOf" srcId="{21C04C33-4C92-44F0-87EC-6C118A05B245}" destId="{F053EFC0-1260-40E3-AE95-2EFF9AEBC7E1}" srcOrd="1" destOrd="0" presId="urn:microsoft.com/office/officeart/2005/8/layout/orgChart1"/>
    <dgm:cxn modelId="{60ABA7C1-5398-4C66-A107-F79EBDD9F9CB}" type="presOf" srcId="{2F58333F-FB7C-4F49-8A1F-99A9AC3825B3}" destId="{C0ED8004-47B6-4C88-AFA7-DB1AEF60FC23}" srcOrd="0" destOrd="0" presId="urn:microsoft.com/office/officeart/2005/8/layout/orgChart1"/>
    <dgm:cxn modelId="{7A83A5C9-F040-4181-8863-62E48E69E240}" type="presOf" srcId="{7CB2FF85-F023-4F36-A7D7-06AEB533D0D6}" destId="{1E4A0CB2-A625-47B4-A9FD-A58503D468C5}" srcOrd="0" destOrd="0" presId="urn:microsoft.com/office/officeart/2005/8/layout/orgChart1"/>
    <dgm:cxn modelId="{F1D325CE-91A2-4687-AA4B-0FDD6C3A11D1}" type="presOf" srcId="{7CB2FF85-F023-4F36-A7D7-06AEB533D0D6}" destId="{0F6562E0-D5C2-499F-A4A2-9889281D27E2}" srcOrd="1" destOrd="0" presId="urn:microsoft.com/office/officeart/2005/8/layout/orgChart1"/>
    <dgm:cxn modelId="{DBC26EDA-9B61-45B5-80E2-416A09079853}" srcId="{7CB2FF85-F023-4F36-A7D7-06AEB533D0D6}" destId="{A1E24201-AFD2-45A6-8AC2-01D2033DD199}" srcOrd="1" destOrd="0" parTransId="{92E68CFC-0A38-4949-B949-7ED49684E467}" sibTransId="{BF009896-FAFD-485D-BF5F-A92D9D81919D}"/>
    <dgm:cxn modelId="{1EC295DA-0317-437C-9400-A0FFC11FB004}" type="presOf" srcId="{AC6DCD90-DD4B-40BF-8E83-A59910AF837F}" destId="{59A5E376-CCBD-47D9-8B10-A9FC75568E45}" srcOrd="0" destOrd="0" presId="urn:microsoft.com/office/officeart/2005/8/layout/orgChart1"/>
    <dgm:cxn modelId="{ACD06BDE-C3A3-4198-A735-0BCE93E0C1B9}" type="presOf" srcId="{3A81FEC4-C9E8-4703-9113-F0BCC8BE310E}" destId="{6B7C532B-E1D3-4DB9-BEB3-79AD0ED374E7}" srcOrd="0" destOrd="0" presId="urn:microsoft.com/office/officeart/2005/8/layout/orgChart1"/>
    <dgm:cxn modelId="{E8EA2CE1-7DBE-4BFE-A811-EB4FBEDC5E7E}" type="presOf" srcId="{1011DC01-0540-4D24-B853-98B8CA1667FD}" destId="{177ECDD3-1F8D-4D0F-A90C-1E4F6923F95F}" srcOrd="0" destOrd="0" presId="urn:microsoft.com/office/officeart/2005/8/layout/orgChart1"/>
    <dgm:cxn modelId="{4DC373F2-45C5-4F81-B184-4E486704EE4B}" type="presOf" srcId="{30E63526-FDA0-4B33-86FB-FBFCC526D948}" destId="{FD38757D-A104-4256-9A41-56A522A3A561}" srcOrd="1" destOrd="0" presId="urn:microsoft.com/office/officeart/2005/8/layout/orgChart1"/>
    <dgm:cxn modelId="{D2B6D3F6-9245-419D-9C5E-5E3423AA2285}" type="presOf" srcId="{7CEBD480-E78B-45D2-A4DB-DF06A3BBBBDF}" destId="{44FA68ED-8965-4BC1-9D41-6129FDCF6E62}" srcOrd="0" destOrd="0" presId="urn:microsoft.com/office/officeart/2005/8/layout/orgChart1"/>
    <dgm:cxn modelId="{DD4CBF9F-0FAA-4A00-A690-69E9A079829A}" type="presParOf" srcId="{81CB1CEA-3876-4B05-8A68-C5ACA06CE317}" destId="{5AA37A71-B179-448E-98E7-05F64EC906B0}" srcOrd="0" destOrd="0" presId="urn:microsoft.com/office/officeart/2005/8/layout/orgChart1"/>
    <dgm:cxn modelId="{8B59BF10-C087-4BDA-B3DA-9FFABBE8AEC1}" type="presParOf" srcId="{5AA37A71-B179-448E-98E7-05F64EC906B0}" destId="{9AC672FF-8107-482A-A4F0-B396E8FBE8E9}" srcOrd="0" destOrd="0" presId="urn:microsoft.com/office/officeart/2005/8/layout/orgChart1"/>
    <dgm:cxn modelId="{FB62BD33-1951-4FED-B836-E28C25B7B199}" type="presParOf" srcId="{9AC672FF-8107-482A-A4F0-B396E8FBE8E9}" destId="{59A5E376-CCBD-47D9-8B10-A9FC75568E45}" srcOrd="0" destOrd="0" presId="urn:microsoft.com/office/officeart/2005/8/layout/orgChart1"/>
    <dgm:cxn modelId="{B43F609D-B609-485D-9E8D-32315BC3DEF2}" type="presParOf" srcId="{9AC672FF-8107-482A-A4F0-B396E8FBE8E9}" destId="{61EAF5B6-3EEE-42C3-AF79-C2C73837742E}" srcOrd="1" destOrd="0" presId="urn:microsoft.com/office/officeart/2005/8/layout/orgChart1"/>
    <dgm:cxn modelId="{46BD6AC5-38EC-479B-8D6A-A53DA2601B7A}" type="presParOf" srcId="{5AA37A71-B179-448E-98E7-05F64EC906B0}" destId="{DB8D39A3-1A5F-47BF-A6EA-C65B903DAC5F}" srcOrd="1" destOrd="0" presId="urn:microsoft.com/office/officeart/2005/8/layout/orgChart1"/>
    <dgm:cxn modelId="{842D08F7-1D45-4C05-812D-998B2F616344}" type="presParOf" srcId="{5AA37A71-B179-448E-98E7-05F64EC906B0}" destId="{E5865953-3A5B-45F9-81E8-3CA01D909CE4}" srcOrd="2" destOrd="0" presId="urn:microsoft.com/office/officeart/2005/8/layout/orgChart1"/>
    <dgm:cxn modelId="{FF25E0AA-07D9-4D41-B5AF-3C74DB9607F0}" type="presParOf" srcId="{E5865953-3A5B-45F9-81E8-3CA01D909CE4}" destId="{6B7C532B-E1D3-4DB9-BEB3-79AD0ED374E7}" srcOrd="0" destOrd="0" presId="urn:microsoft.com/office/officeart/2005/8/layout/orgChart1"/>
    <dgm:cxn modelId="{92014DA7-2DC5-4972-AFAF-84B0BC891854}" type="presParOf" srcId="{E5865953-3A5B-45F9-81E8-3CA01D909CE4}" destId="{964466FF-C758-4A64-805D-53CB791F2249}" srcOrd="1" destOrd="0" presId="urn:microsoft.com/office/officeart/2005/8/layout/orgChart1"/>
    <dgm:cxn modelId="{E421C5A2-102B-47E5-BAEF-03FD0BCAC651}" type="presParOf" srcId="{964466FF-C758-4A64-805D-53CB791F2249}" destId="{7E6B83BA-6C2D-4C4A-84CF-7653D70003DC}" srcOrd="0" destOrd="0" presId="urn:microsoft.com/office/officeart/2005/8/layout/orgChart1"/>
    <dgm:cxn modelId="{4BEB5DCB-B0BB-499C-83CB-47EFB2459C3C}" type="presParOf" srcId="{7E6B83BA-6C2D-4C4A-84CF-7653D70003DC}" destId="{1E4A0CB2-A625-47B4-A9FD-A58503D468C5}" srcOrd="0" destOrd="0" presId="urn:microsoft.com/office/officeart/2005/8/layout/orgChart1"/>
    <dgm:cxn modelId="{7F4BC177-5E40-455F-BB64-8F7E03236625}" type="presParOf" srcId="{7E6B83BA-6C2D-4C4A-84CF-7653D70003DC}" destId="{0F6562E0-D5C2-499F-A4A2-9889281D27E2}" srcOrd="1" destOrd="0" presId="urn:microsoft.com/office/officeart/2005/8/layout/orgChart1"/>
    <dgm:cxn modelId="{FAC24C04-59CB-4986-9240-2EC903ACBA7B}" type="presParOf" srcId="{964466FF-C758-4A64-805D-53CB791F2249}" destId="{E164F6CF-67EC-435E-899A-BBB63758CDBE}" srcOrd="1" destOrd="0" presId="urn:microsoft.com/office/officeart/2005/8/layout/orgChart1"/>
    <dgm:cxn modelId="{68781579-1887-43C8-BEE7-7B47B939816E}" type="presParOf" srcId="{E164F6CF-67EC-435E-899A-BBB63758CDBE}" destId="{177AEF8D-3CB8-465E-8E4C-A15D7A010BBD}" srcOrd="0" destOrd="0" presId="urn:microsoft.com/office/officeart/2005/8/layout/orgChart1"/>
    <dgm:cxn modelId="{AF5D225C-BCDC-40BE-B201-8010ADB0D141}" type="presParOf" srcId="{E164F6CF-67EC-435E-899A-BBB63758CDBE}" destId="{BD18247C-4702-48EB-812A-1B91373ABDE8}" srcOrd="1" destOrd="0" presId="urn:microsoft.com/office/officeart/2005/8/layout/orgChart1"/>
    <dgm:cxn modelId="{839B5506-37C7-4389-8C8D-B052EC27D338}" type="presParOf" srcId="{BD18247C-4702-48EB-812A-1B91373ABDE8}" destId="{6D3DBE80-6F9B-48C1-8B00-5D097C9314F7}" srcOrd="0" destOrd="0" presId="urn:microsoft.com/office/officeart/2005/8/layout/orgChart1"/>
    <dgm:cxn modelId="{FFBE4345-FBCA-475E-9D72-F00612156603}" type="presParOf" srcId="{6D3DBE80-6F9B-48C1-8B00-5D097C9314F7}" destId="{177ECDD3-1F8D-4D0F-A90C-1E4F6923F95F}" srcOrd="0" destOrd="0" presId="urn:microsoft.com/office/officeart/2005/8/layout/orgChart1"/>
    <dgm:cxn modelId="{F838110F-3045-4A95-84E1-7CFD60F36F01}" type="presParOf" srcId="{6D3DBE80-6F9B-48C1-8B00-5D097C9314F7}" destId="{4DD270D4-DB15-4D25-A628-0799A2D3C197}" srcOrd="1" destOrd="0" presId="urn:microsoft.com/office/officeart/2005/8/layout/orgChart1"/>
    <dgm:cxn modelId="{CB78364C-1985-40F3-B7F0-7DD1BCBC6B1B}" type="presParOf" srcId="{BD18247C-4702-48EB-812A-1B91373ABDE8}" destId="{76DC3086-157E-4DDD-96B8-E0BADC7C4037}" srcOrd="1" destOrd="0" presId="urn:microsoft.com/office/officeart/2005/8/layout/orgChart1"/>
    <dgm:cxn modelId="{6E45FECA-350A-4DC4-A4A6-DCAD9A1E8E9E}" type="presParOf" srcId="{BD18247C-4702-48EB-812A-1B91373ABDE8}" destId="{33456FD8-940F-4ED4-9228-B332930FB7B3}" srcOrd="2" destOrd="0" presId="urn:microsoft.com/office/officeart/2005/8/layout/orgChart1"/>
    <dgm:cxn modelId="{295F1D01-CB70-4536-AE58-0640B9718FC3}" type="presParOf" srcId="{E164F6CF-67EC-435E-899A-BBB63758CDBE}" destId="{A0E63944-2D02-413A-BEF3-40974262CF34}" srcOrd="2" destOrd="0" presId="urn:microsoft.com/office/officeart/2005/8/layout/orgChart1"/>
    <dgm:cxn modelId="{739DF349-85DC-4B66-BBC2-64AE4BB195BD}" type="presParOf" srcId="{E164F6CF-67EC-435E-899A-BBB63758CDBE}" destId="{64D4F188-4699-429D-B60A-9416D1375064}" srcOrd="3" destOrd="0" presId="urn:microsoft.com/office/officeart/2005/8/layout/orgChart1"/>
    <dgm:cxn modelId="{4960B218-156A-4C83-817C-E213A796C4DB}" type="presParOf" srcId="{64D4F188-4699-429D-B60A-9416D1375064}" destId="{769D7A51-4115-47F0-9D3E-115847DF5808}" srcOrd="0" destOrd="0" presId="urn:microsoft.com/office/officeart/2005/8/layout/orgChart1"/>
    <dgm:cxn modelId="{56F9D45F-B632-464A-852C-D091C1058559}" type="presParOf" srcId="{769D7A51-4115-47F0-9D3E-115847DF5808}" destId="{D35B9C6B-8A33-41C8-A9D3-3AF80BD1C0F5}" srcOrd="0" destOrd="0" presId="urn:microsoft.com/office/officeart/2005/8/layout/orgChart1"/>
    <dgm:cxn modelId="{40A9194B-4491-4F25-BB06-C41D03BA1CF9}" type="presParOf" srcId="{769D7A51-4115-47F0-9D3E-115847DF5808}" destId="{F36CC01C-D4CD-41A7-9C10-EE2DD26F255C}" srcOrd="1" destOrd="0" presId="urn:microsoft.com/office/officeart/2005/8/layout/orgChart1"/>
    <dgm:cxn modelId="{BC0E08B3-5100-43AB-87CB-75964C988078}" type="presParOf" srcId="{64D4F188-4699-429D-B60A-9416D1375064}" destId="{E399EF82-C1EB-4DCD-B942-9EC483BD012E}" srcOrd="1" destOrd="0" presId="urn:microsoft.com/office/officeart/2005/8/layout/orgChart1"/>
    <dgm:cxn modelId="{3506D350-CF2E-4090-A196-BC9453709C90}" type="presParOf" srcId="{64D4F188-4699-429D-B60A-9416D1375064}" destId="{78449D4E-B4D5-47C3-B5DA-C12AE3503EEF}" srcOrd="2" destOrd="0" presId="urn:microsoft.com/office/officeart/2005/8/layout/orgChart1"/>
    <dgm:cxn modelId="{A3211489-537A-4D2C-B5A1-06DF0816FEAA}" type="presParOf" srcId="{E164F6CF-67EC-435E-899A-BBB63758CDBE}" destId="{E0ABF992-7A58-4450-8CAF-C31C3EFAF4AD}" srcOrd="4" destOrd="0" presId="urn:microsoft.com/office/officeart/2005/8/layout/orgChart1"/>
    <dgm:cxn modelId="{C8528D6D-6127-4E79-9967-248BC7AA080B}" type="presParOf" srcId="{E164F6CF-67EC-435E-899A-BBB63758CDBE}" destId="{5E837593-A197-45B4-9142-0D6C8BB3DE06}" srcOrd="5" destOrd="0" presId="urn:microsoft.com/office/officeart/2005/8/layout/orgChart1"/>
    <dgm:cxn modelId="{A572B196-B9D1-4EEB-A6B9-407DA78F97FB}" type="presParOf" srcId="{5E837593-A197-45B4-9142-0D6C8BB3DE06}" destId="{D801CE7C-D055-4F8B-8856-C84600988027}" srcOrd="0" destOrd="0" presId="urn:microsoft.com/office/officeart/2005/8/layout/orgChart1"/>
    <dgm:cxn modelId="{7B45013C-7A61-42DA-935A-98B09CF5B9CC}" type="presParOf" srcId="{D801CE7C-D055-4F8B-8856-C84600988027}" destId="{9A6353D6-F824-464E-A305-1B1B0C74CF76}" srcOrd="0" destOrd="0" presId="urn:microsoft.com/office/officeart/2005/8/layout/orgChart1"/>
    <dgm:cxn modelId="{F18BE681-265F-423F-B031-0D01C2D69073}" type="presParOf" srcId="{D801CE7C-D055-4F8B-8856-C84600988027}" destId="{F053EFC0-1260-40E3-AE95-2EFF9AEBC7E1}" srcOrd="1" destOrd="0" presId="urn:microsoft.com/office/officeart/2005/8/layout/orgChart1"/>
    <dgm:cxn modelId="{E01AE951-4DF0-491E-8DAC-8AA14530EF3C}" type="presParOf" srcId="{5E837593-A197-45B4-9142-0D6C8BB3DE06}" destId="{6736A883-53E3-472E-B59A-9FF0E1DEABB0}" srcOrd="1" destOrd="0" presId="urn:microsoft.com/office/officeart/2005/8/layout/orgChart1"/>
    <dgm:cxn modelId="{6342159E-9D25-4987-8400-D70C2602BCC6}" type="presParOf" srcId="{5E837593-A197-45B4-9142-0D6C8BB3DE06}" destId="{8C18BD1C-0315-4F32-BBD6-A8DE9A22494B}" srcOrd="2" destOrd="0" presId="urn:microsoft.com/office/officeart/2005/8/layout/orgChart1"/>
    <dgm:cxn modelId="{836AAD3E-F0CD-49E9-B1FF-BC3AE098FC5F}" type="presParOf" srcId="{E164F6CF-67EC-435E-899A-BBB63758CDBE}" destId="{C0ED8004-47B6-4C88-AFA7-DB1AEF60FC23}" srcOrd="6" destOrd="0" presId="urn:microsoft.com/office/officeart/2005/8/layout/orgChart1"/>
    <dgm:cxn modelId="{BF5A98ED-D362-46E6-9307-17C0D12DE116}" type="presParOf" srcId="{E164F6CF-67EC-435E-899A-BBB63758CDBE}" destId="{D86F537E-BA0A-4359-8B17-CD5CED5D6BA9}" srcOrd="7" destOrd="0" presId="urn:microsoft.com/office/officeart/2005/8/layout/orgChart1"/>
    <dgm:cxn modelId="{5237AC31-9397-45E9-9CBD-A0989D72A449}" type="presParOf" srcId="{D86F537E-BA0A-4359-8B17-CD5CED5D6BA9}" destId="{6B16B33F-6337-45DF-82E7-F67F1C94E353}" srcOrd="0" destOrd="0" presId="urn:microsoft.com/office/officeart/2005/8/layout/orgChart1"/>
    <dgm:cxn modelId="{29F6A42C-705B-48FE-8D15-4F49F1AE1705}" type="presParOf" srcId="{6B16B33F-6337-45DF-82E7-F67F1C94E353}" destId="{44FA68ED-8965-4BC1-9D41-6129FDCF6E62}" srcOrd="0" destOrd="0" presId="urn:microsoft.com/office/officeart/2005/8/layout/orgChart1"/>
    <dgm:cxn modelId="{4008CAE5-1CDA-42E5-8B06-83C8EB8A4E2E}" type="presParOf" srcId="{6B16B33F-6337-45DF-82E7-F67F1C94E353}" destId="{B0E8DC32-D9D5-43F3-8E48-2E118B7CBAA5}" srcOrd="1" destOrd="0" presId="urn:microsoft.com/office/officeart/2005/8/layout/orgChart1"/>
    <dgm:cxn modelId="{1948E360-C627-4BD6-8202-43534A63B208}" type="presParOf" srcId="{D86F537E-BA0A-4359-8B17-CD5CED5D6BA9}" destId="{21C6E51D-61EB-4900-9588-30EE294698DD}" srcOrd="1" destOrd="0" presId="urn:microsoft.com/office/officeart/2005/8/layout/orgChart1"/>
    <dgm:cxn modelId="{F220EFA8-6302-4F05-BFE9-CCD4AD408BD5}" type="presParOf" srcId="{D86F537E-BA0A-4359-8B17-CD5CED5D6BA9}" destId="{B898A8B1-9CE9-4ADB-AF11-4A5BE59FFDA7}" srcOrd="2" destOrd="0" presId="urn:microsoft.com/office/officeart/2005/8/layout/orgChart1"/>
    <dgm:cxn modelId="{57E8B832-7E12-4C49-95D3-F4D13700D75B}" type="presParOf" srcId="{964466FF-C758-4A64-805D-53CB791F2249}" destId="{3535F739-5060-408A-A362-AE971F8B9F17}" srcOrd="2" destOrd="0" presId="urn:microsoft.com/office/officeart/2005/8/layout/orgChart1"/>
    <dgm:cxn modelId="{2B2A042A-BDF7-4D66-BB8A-62B5E8692418}" type="presParOf" srcId="{E5865953-3A5B-45F9-81E8-3CA01D909CE4}" destId="{FE4C53CF-812D-460B-90B8-D8CBA8407A8E}" srcOrd="2" destOrd="0" presId="urn:microsoft.com/office/officeart/2005/8/layout/orgChart1"/>
    <dgm:cxn modelId="{206DB78B-6513-45F6-A40C-30B517E34191}" type="presParOf" srcId="{E5865953-3A5B-45F9-81E8-3CA01D909CE4}" destId="{EEBAC5E8-2395-4A55-8D77-023212D62AB7}" srcOrd="3" destOrd="0" presId="urn:microsoft.com/office/officeart/2005/8/layout/orgChart1"/>
    <dgm:cxn modelId="{B7C33AD2-720D-4365-A2A7-A52D2D281BF8}" type="presParOf" srcId="{EEBAC5E8-2395-4A55-8D77-023212D62AB7}" destId="{A1E1B9B8-EAEB-45D1-A010-9549B00BE8D9}" srcOrd="0" destOrd="0" presId="urn:microsoft.com/office/officeart/2005/8/layout/orgChart1"/>
    <dgm:cxn modelId="{63576759-8E8C-43C6-AD8A-0BB949DB39B0}" type="presParOf" srcId="{A1E1B9B8-EAEB-45D1-A010-9549B00BE8D9}" destId="{6891CD99-946D-4D5A-AA54-BA0FF9CD3AF0}" srcOrd="0" destOrd="0" presId="urn:microsoft.com/office/officeart/2005/8/layout/orgChart1"/>
    <dgm:cxn modelId="{5297A0D3-8A3B-45E8-957F-4AA0394F7C40}" type="presParOf" srcId="{A1E1B9B8-EAEB-45D1-A010-9549B00BE8D9}" destId="{FD38757D-A104-4256-9A41-56A522A3A561}" srcOrd="1" destOrd="0" presId="urn:microsoft.com/office/officeart/2005/8/layout/orgChart1"/>
    <dgm:cxn modelId="{59CB32AC-D3F8-4034-B15E-09E42AB0CD26}" type="presParOf" srcId="{EEBAC5E8-2395-4A55-8D77-023212D62AB7}" destId="{47315B01-E39B-4678-8CB8-FBB0ED0FC768}" srcOrd="1" destOrd="0" presId="urn:microsoft.com/office/officeart/2005/8/layout/orgChart1"/>
    <dgm:cxn modelId="{E00866E4-0970-4D48-ADF8-6C833DCA79F2}" type="presParOf" srcId="{47315B01-E39B-4678-8CB8-FBB0ED0FC768}" destId="{847233ED-6808-4E65-A48B-229FEC6B43AD}" srcOrd="0" destOrd="0" presId="urn:microsoft.com/office/officeart/2005/8/layout/orgChart1"/>
    <dgm:cxn modelId="{140791FA-E76B-464A-899F-8236FEBC5CA3}" type="presParOf" srcId="{47315B01-E39B-4678-8CB8-FBB0ED0FC768}" destId="{25441ED9-F84B-4273-9D7B-A1FAA1381B69}" srcOrd="1" destOrd="0" presId="urn:microsoft.com/office/officeart/2005/8/layout/orgChart1"/>
    <dgm:cxn modelId="{9EC29F74-8545-404A-9277-3AF751A6D9A8}" type="presParOf" srcId="{25441ED9-F84B-4273-9D7B-A1FAA1381B69}" destId="{C1C5F893-0203-49A6-ADDE-7C2FA8B930F7}" srcOrd="0" destOrd="0" presId="urn:microsoft.com/office/officeart/2005/8/layout/orgChart1"/>
    <dgm:cxn modelId="{42FB3A33-FAF7-4615-84AA-21D9DF2167A3}" type="presParOf" srcId="{C1C5F893-0203-49A6-ADDE-7C2FA8B930F7}" destId="{4EAD43DC-69DB-41ED-8389-CC43110881EE}" srcOrd="0" destOrd="0" presId="urn:microsoft.com/office/officeart/2005/8/layout/orgChart1"/>
    <dgm:cxn modelId="{E15C491B-8DB3-4BE5-B00A-14B638160A15}" type="presParOf" srcId="{C1C5F893-0203-49A6-ADDE-7C2FA8B930F7}" destId="{77F49DE9-F5BA-49C7-9442-B84E2E168641}" srcOrd="1" destOrd="0" presId="urn:microsoft.com/office/officeart/2005/8/layout/orgChart1"/>
    <dgm:cxn modelId="{C3425747-675B-40E2-93F1-08E4D4A3E7EE}" type="presParOf" srcId="{25441ED9-F84B-4273-9D7B-A1FAA1381B69}" destId="{E4B83F1D-2454-4D4D-85D1-AE69D62E7A8E}" srcOrd="1" destOrd="0" presId="urn:microsoft.com/office/officeart/2005/8/layout/orgChart1"/>
    <dgm:cxn modelId="{1352289E-390A-4F75-B007-15B1F386B1A1}" type="presParOf" srcId="{25441ED9-F84B-4273-9D7B-A1FAA1381B69}" destId="{ABDC73DC-1494-4556-A7BB-1B4B48461CA2}" srcOrd="2" destOrd="0" presId="urn:microsoft.com/office/officeart/2005/8/layout/orgChart1"/>
    <dgm:cxn modelId="{084BF50D-A75F-4D80-B226-89B39C76AEC0}" type="presParOf" srcId="{47315B01-E39B-4678-8CB8-FBB0ED0FC768}" destId="{790752F3-DEF2-476F-B7FE-D936A22051F8}" srcOrd="2" destOrd="0" presId="urn:microsoft.com/office/officeart/2005/8/layout/orgChart1"/>
    <dgm:cxn modelId="{04CA0844-8310-489C-9071-BFB44074E876}" type="presParOf" srcId="{47315B01-E39B-4678-8CB8-FBB0ED0FC768}" destId="{75920D15-5B86-439B-A79B-3BDCCAA6515C}" srcOrd="3" destOrd="0" presId="urn:microsoft.com/office/officeart/2005/8/layout/orgChart1"/>
    <dgm:cxn modelId="{E4994FE2-CAEE-4057-9430-4DF4877E74C6}" type="presParOf" srcId="{75920D15-5B86-439B-A79B-3BDCCAA6515C}" destId="{EB54E30F-015B-4D7E-937B-C95223B064B5}" srcOrd="0" destOrd="0" presId="urn:microsoft.com/office/officeart/2005/8/layout/orgChart1"/>
    <dgm:cxn modelId="{18343145-338F-4B58-9D3D-F6C1075F46E4}" type="presParOf" srcId="{EB54E30F-015B-4D7E-937B-C95223B064B5}" destId="{7AE79FC3-A280-4B58-8F95-AC5466D1135A}" srcOrd="0" destOrd="0" presId="urn:microsoft.com/office/officeart/2005/8/layout/orgChart1"/>
    <dgm:cxn modelId="{C1BB147B-0084-460B-A742-94896FAB5AE3}" type="presParOf" srcId="{EB54E30F-015B-4D7E-937B-C95223B064B5}" destId="{32A039AD-6FE7-4C13-B186-8ABDE49842FF}" srcOrd="1" destOrd="0" presId="urn:microsoft.com/office/officeart/2005/8/layout/orgChart1"/>
    <dgm:cxn modelId="{C05CCB1D-0E74-4338-B5A8-DF517B638049}" type="presParOf" srcId="{75920D15-5B86-439B-A79B-3BDCCAA6515C}" destId="{75309274-AF41-4D70-9B06-A1CD9DDCD8BD}" srcOrd="1" destOrd="0" presId="urn:microsoft.com/office/officeart/2005/8/layout/orgChart1"/>
    <dgm:cxn modelId="{AB897C8A-AC4D-40EF-9DF6-F8D238AF7CC1}" type="presParOf" srcId="{75920D15-5B86-439B-A79B-3BDCCAA6515C}" destId="{C37F2233-22D8-4624-AA93-C1A5E268892B}" srcOrd="2" destOrd="0" presId="urn:microsoft.com/office/officeart/2005/8/layout/orgChart1"/>
    <dgm:cxn modelId="{E2BFF8CD-A333-42D4-820D-B10DBA0055B3}" type="presParOf" srcId="{EEBAC5E8-2395-4A55-8D77-023212D62AB7}" destId="{8FBCE0C2-2956-4808-8A03-C728EA2585A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0752F3-DEF2-476F-B7FE-D936A22051F8}">
      <dsp:nvSpPr>
        <dsp:cNvPr id="0" name=""/>
        <dsp:cNvSpPr/>
      </dsp:nvSpPr>
      <dsp:spPr>
        <a:xfrm>
          <a:off x="5907234" y="1300810"/>
          <a:ext cx="171118" cy="1255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5931"/>
              </a:lnTo>
              <a:lnTo>
                <a:pt x="171118" y="125593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7233ED-6808-4E65-A48B-229FEC6B43AD}">
      <dsp:nvSpPr>
        <dsp:cNvPr id="0" name=""/>
        <dsp:cNvSpPr/>
      </dsp:nvSpPr>
      <dsp:spPr>
        <a:xfrm>
          <a:off x="5907234" y="1300810"/>
          <a:ext cx="161016" cy="493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785"/>
              </a:lnTo>
              <a:lnTo>
                <a:pt x="161016" y="49378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C53CF-812D-460B-90B8-D8CBA8407A8E}">
      <dsp:nvSpPr>
        <dsp:cNvPr id="0" name=""/>
        <dsp:cNvSpPr/>
      </dsp:nvSpPr>
      <dsp:spPr>
        <a:xfrm>
          <a:off x="5257800" y="538663"/>
          <a:ext cx="112711" cy="493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3785"/>
              </a:lnTo>
              <a:lnTo>
                <a:pt x="112711" y="49378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ED8004-47B6-4C88-AFA7-DB1AEF60FC23}">
      <dsp:nvSpPr>
        <dsp:cNvPr id="0" name=""/>
        <dsp:cNvSpPr/>
      </dsp:nvSpPr>
      <dsp:spPr>
        <a:xfrm>
          <a:off x="3910625" y="1300810"/>
          <a:ext cx="161016" cy="27802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0225"/>
              </a:lnTo>
              <a:lnTo>
                <a:pt x="161016" y="278022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BF992-7A58-4450-8CAF-C31C3EFAF4AD}">
      <dsp:nvSpPr>
        <dsp:cNvPr id="0" name=""/>
        <dsp:cNvSpPr/>
      </dsp:nvSpPr>
      <dsp:spPr>
        <a:xfrm>
          <a:off x="3910625" y="1300810"/>
          <a:ext cx="161016" cy="20180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8078"/>
              </a:lnTo>
              <a:lnTo>
                <a:pt x="161016" y="201807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E63944-2D02-413A-BEF3-40974262CF34}">
      <dsp:nvSpPr>
        <dsp:cNvPr id="0" name=""/>
        <dsp:cNvSpPr/>
      </dsp:nvSpPr>
      <dsp:spPr>
        <a:xfrm>
          <a:off x="3910625" y="1300810"/>
          <a:ext cx="161016" cy="1255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5931"/>
              </a:lnTo>
              <a:lnTo>
                <a:pt x="161016" y="1255931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AEF8D-3CB8-465E-8E4C-A15D7A010BBD}">
      <dsp:nvSpPr>
        <dsp:cNvPr id="0" name=""/>
        <dsp:cNvSpPr/>
      </dsp:nvSpPr>
      <dsp:spPr>
        <a:xfrm>
          <a:off x="3910625" y="1300810"/>
          <a:ext cx="168971" cy="496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6436"/>
              </a:lnTo>
              <a:lnTo>
                <a:pt x="168971" y="4964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7C532B-E1D3-4DB9-BEB3-79AD0ED374E7}">
      <dsp:nvSpPr>
        <dsp:cNvPr id="0" name=""/>
        <dsp:cNvSpPr/>
      </dsp:nvSpPr>
      <dsp:spPr>
        <a:xfrm>
          <a:off x="4447348" y="538663"/>
          <a:ext cx="810451" cy="493785"/>
        </a:xfrm>
        <a:custGeom>
          <a:avLst/>
          <a:gdLst/>
          <a:ahLst/>
          <a:cxnLst/>
          <a:rect l="0" t="0" r="0" b="0"/>
          <a:pathLst>
            <a:path>
              <a:moveTo>
                <a:pt x="810451" y="0"/>
              </a:moveTo>
              <a:lnTo>
                <a:pt x="810451" y="493785"/>
              </a:lnTo>
              <a:lnTo>
                <a:pt x="0" y="49378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5E376-CCBD-47D9-8B10-A9FC75568E45}">
      <dsp:nvSpPr>
        <dsp:cNvPr id="0" name=""/>
        <dsp:cNvSpPr/>
      </dsp:nvSpPr>
      <dsp:spPr>
        <a:xfrm>
          <a:off x="4721076" y="1940"/>
          <a:ext cx="1073446" cy="53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Память</a:t>
          </a:r>
        </a:p>
      </dsp:txBody>
      <dsp:txXfrm>
        <a:off x="4721076" y="1940"/>
        <a:ext cx="1073446" cy="536723"/>
      </dsp:txXfrm>
    </dsp:sp>
    <dsp:sp modelId="{1E4A0CB2-A625-47B4-A9FD-A58503D468C5}">
      <dsp:nvSpPr>
        <dsp:cNvPr id="0" name=""/>
        <dsp:cNvSpPr/>
      </dsp:nvSpPr>
      <dsp:spPr>
        <a:xfrm>
          <a:off x="3373902" y="764087"/>
          <a:ext cx="1073446" cy="53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Энергонезависимая</a:t>
          </a:r>
        </a:p>
      </dsp:txBody>
      <dsp:txXfrm>
        <a:off x="3373902" y="764087"/>
        <a:ext cx="1073446" cy="536723"/>
      </dsp:txXfrm>
    </dsp:sp>
    <dsp:sp modelId="{177ECDD3-1F8D-4D0F-A90C-1E4F6923F95F}">
      <dsp:nvSpPr>
        <dsp:cNvPr id="0" name=""/>
        <dsp:cNvSpPr/>
      </dsp:nvSpPr>
      <dsp:spPr>
        <a:xfrm>
          <a:off x="4079596" y="1528885"/>
          <a:ext cx="1073446" cy="53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Однократно программируемая</a:t>
          </a:r>
        </a:p>
      </dsp:txBody>
      <dsp:txXfrm>
        <a:off x="4079596" y="1528885"/>
        <a:ext cx="1073446" cy="536723"/>
      </dsp:txXfrm>
    </dsp:sp>
    <dsp:sp modelId="{D35B9C6B-8A33-41C8-A9D3-3AF80BD1C0F5}">
      <dsp:nvSpPr>
        <dsp:cNvPr id="0" name=""/>
        <dsp:cNvSpPr/>
      </dsp:nvSpPr>
      <dsp:spPr>
        <a:xfrm>
          <a:off x="4071642" y="2288380"/>
          <a:ext cx="1073446" cy="53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Flash</a:t>
          </a:r>
          <a:endParaRPr lang="ru-RU" sz="900" kern="1200" dirty="0"/>
        </a:p>
      </dsp:txBody>
      <dsp:txXfrm>
        <a:off x="4071642" y="2288380"/>
        <a:ext cx="1073446" cy="536723"/>
      </dsp:txXfrm>
    </dsp:sp>
    <dsp:sp modelId="{9A6353D6-F824-464E-A305-1B1B0C74CF76}">
      <dsp:nvSpPr>
        <dsp:cNvPr id="0" name=""/>
        <dsp:cNvSpPr/>
      </dsp:nvSpPr>
      <dsp:spPr>
        <a:xfrm>
          <a:off x="4071642" y="3050527"/>
          <a:ext cx="1073446" cy="53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EEPROM</a:t>
          </a:r>
          <a:r>
            <a:rPr lang="ru-RU" sz="900" kern="1200" dirty="0"/>
            <a:t> (электрически программируемая)</a:t>
          </a:r>
        </a:p>
      </dsp:txBody>
      <dsp:txXfrm>
        <a:off x="4071642" y="3050527"/>
        <a:ext cx="1073446" cy="536723"/>
      </dsp:txXfrm>
    </dsp:sp>
    <dsp:sp modelId="{44FA68ED-8965-4BC1-9D41-6129FDCF6E62}">
      <dsp:nvSpPr>
        <dsp:cNvPr id="0" name=""/>
        <dsp:cNvSpPr/>
      </dsp:nvSpPr>
      <dsp:spPr>
        <a:xfrm>
          <a:off x="4071642" y="3812674"/>
          <a:ext cx="1073446" cy="53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…</a:t>
          </a:r>
        </a:p>
      </dsp:txBody>
      <dsp:txXfrm>
        <a:off x="4071642" y="3812674"/>
        <a:ext cx="1073446" cy="536723"/>
      </dsp:txXfrm>
    </dsp:sp>
    <dsp:sp modelId="{6891CD99-946D-4D5A-AA54-BA0FF9CD3AF0}">
      <dsp:nvSpPr>
        <dsp:cNvPr id="0" name=""/>
        <dsp:cNvSpPr/>
      </dsp:nvSpPr>
      <dsp:spPr>
        <a:xfrm>
          <a:off x="5370511" y="764087"/>
          <a:ext cx="1073446" cy="53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Энергозависимая</a:t>
          </a:r>
        </a:p>
      </dsp:txBody>
      <dsp:txXfrm>
        <a:off x="5370511" y="764087"/>
        <a:ext cx="1073446" cy="536723"/>
      </dsp:txXfrm>
    </dsp:sp>
    <dsp:sp modelId="{4EAD43DC-69DB-41ED-8389-CC43110881EE}">
      <dsp:nvSpPr>
        <dsp:cNvPr id="0" name=""/>
        <dsp:cNvSpPr/>
      </dsp:nvSpPr>
      <dsp:spPr>
        <a:xfrm>
          <a:off x="6068251" y="1526234"/>
          <a:ext cx="1073446" cy="53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Статическая</a:t>
          </a:r>
        </a:p>
      </dsp:txBody>
      <dsp:txXfrm>
        <a:off x="6068251" y="1526234"/>
        <a:ext cx="1073446" cy="536723"/>
      </dsp:txXfrm>
    </dsp:sp>
    <dsp:sp modelId="{7AE79FC3-A280-4B58-8F95-AC5466D1135A}">
      <dsp:nvSpPr>
        <dsp:cNvPr id="0" name=""/>
        <dsp:cNvSpPr/>
      </dsp:nvSpPr>
      <dsp:spPr>
        <a:xfrm>
          <a:off x="6078352" y="2288380"/>
          <a:ext cx="1073446" cy="53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Динамическая</a:t>
          </a:r>
        </a:p>
      </dsp:txBody>
      <dsp:txXfrm>
        <a:off x="6078352" y="2288380"/>
        <a:ext cx="1073446" cy="536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19D24-2BFB-46F4-BAD3-F8ED0654A924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BFFE-1A12-4079-802B-16C0CC51B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37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2F991-A083-42E0-B0A6-878818CD0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90EE19-4E71-4EE0-8797-1D33FD01F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C9FF88-CBC8-4DEC-BAAF-BD9687A3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8D799-7FD1-4EC9-BF41-542859B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584407-F220-469E-9996-A9DBA180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06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B6478-44DD-4EE5-B960-6EAE73CC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84291D-3467-4068-BF48-2542327A6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B3B26A-C4FF-4132-B547-08B72CAC1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3C102E-F99F-4750-8620-6B70D699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43048C-359E-4115-AD90-7CF64EFF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5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020793A-536E-41B9-BDFA-E1796C0DE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0889A1-7172-4CCC-8E97-0FEF9ECA8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248869-D940-45BC-995E-045966EA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A84E65-8469-4AAC-80D6-027C13B7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5C398C-EDAC-4B66-8CB8-33D3B741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8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2883E-1095-4C20-9CDF-36D69CEA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A3AAD6-C6CB-4834-8D16-9BE79E82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CC760-8FB7-443D-8096-1D13E455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81EBE8-A0F0-47D1-9E12-4F66D772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AA690D-2E98-40E8-96AD-9ABBAFE5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6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77C4B-8956-430F-81E1-75A04BEA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8D4CAF-002A-4556-B8ED-C3464BF4F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8C8D77-A141-4AEE-BCBF-2D149F96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2C11DF-C045-43C6-A476-B9DCDC688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8000CE-AF3A-44F3-B9E3-5873631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274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31749-726F-4F98-92B3-C1EF5817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7C295D-BFDE-4CB9-A501-CBBB717D0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A680A6-151F-4BEA-A08C-7FD5132C4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86F5CD-C7D6-4BA5-8259-E7E59CDE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9447AA-941D-4D0E-9DB1-BFB28027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FF10F1-7F07-40A9-BD97-795DF7193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7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36000-1B41-417A-9007-E18B0A3E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6E3F4A-DACF-4613-9EB2-FC08E8E58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BDDBB2-E257-4DE8-87AB-A7E4611F4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04DDA8-7D7B-4864-B14A-C0D0A2AB1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14EF0C-E07A-4F4A-A758-F89CD0C8A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1B68DF-7B08-4E2E-9A18-55328D65A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EB8F4FF-8551-4C05-B887-459872B6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5BE88A8-8CA3-4578-B4F2-52AD5E0C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78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89FAD-0E9D-4A15-9A07-A9ED52BA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7ED7FD-1E25-45BF-A6FF-511C3404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992BF7-D0FF-4F36-9946-B5CEE777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4A5424-530D-497A-BBC5-84763A6F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94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35B85-9E47-4BF5-B138-CB1EC6970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1DE2494-B94C-40D7-91DB-57874DCA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5CF5CA-B502-4568-9826-089A4F42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66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79DBA-957B-4B3D-A342-51808C22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4C834-D8F9-4E0B-924F-AECFFA42F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9B23D4-AF02-46FB-AD9C-9B97CFA8F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5312C0-2598-4BA9-B78F-A5FECBFA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134847-17FB-4F06-8A2B-0A12715B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57C1C6-0CA3-4659-B597-C6E9235E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38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9C034-905C-402E-A55E-F99AACAB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5EF11-ACDE-4226-A0C4-C65AAFBA5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945454-4FB5-4520-85D4-5085AB4AF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9026B5-2463-4333-B246-5CB958A5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27772D-8D8C-4271-91DC-380589CB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CF67D5-801E-424F-8940-0FC02EFD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22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A490F-D69A-4184-B5E8-D81E5D7C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58552A-761D-463A-8AA2-EBC62B6F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BF88B-A150-4DC1-A65F-4FB75E7F3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3FBB-4924-4630-8E4D-86219B750398}" type="datetimeFigureOut">
              <a:rPr lang="ru-RU" smtClean="0"/>
              <a:t>18.10.2021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E27505-612F-40CD-A79D-E9B959D2B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75A9FC-E36C-4D47-8A58-0D0DA39AA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35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8EDF2-1BDA-4129-84ED-213C25084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Схемотехника устройств компьютерных систем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0455E5-96D4-474C-9CF6-71E123D86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7. 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Реализация </a:t>
            </a:r>
            <a:r>
              <a:rPr lang="ru-RU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накристальной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памяти и внешних интерфейсов памяти.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04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C657CC-BAAC-4563-9541-541C34ED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</a:t>
            </a:r>
            <a:r>
              <a:rPr lang="ru-RU" dirty="0"/>
              <a:t>-ядро для создания памяти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7ACCC59-1575-45F0-9BE3-C32D7991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375" y="1825625"/>
            <a:ext cx="4924425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IP</a:t>
            </a:r>
            <a:r>
              <a:rPr lang="ru-RU" dirty="0"/>
              <a:t>-генератор создает модуль проекта с прямым указанием на аппаратные компоненты ПЛИС</a:t>
            </a:r>
          </a:p>
          <a:p>
            <a:r>
              <a:rPr lang="ru-RU" dirty="0"/>
              <a:t>Подход используется для различных компонентов</a:t>
            </a:r>
          </a:p>
          <a:p>
            <a:r>
              <a:rPr lang="ru-RU" dirty="0"/>
              <a:t>Преимущества:</a:t>
            </a:r>
          </a:p>
          <a:p>
            <a:pPr lvl="1"/>
            <a:r>
              <a:rPr lang="ru-RU" dirty="0"/>
              <a:t>Точное указание компонентов, которые требуются в проекте</a:t>
            </a:r>
          </a:p>
          <a:p>
            <a:pPr lvl="1"/>
            <a:r>
              <a:rPr lang="ru-RU" dirty="0"/>
              <a:t>Как правило, оптимальная реализация (зависит от конкретного ядра)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4B7B2FA-5F31-430B-BDEE-A843BA1DE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2" y="1486126"/>
            <a:ext cx="5376168" cy="491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6A498-1B8D-480F-8F22-F56B8033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</a:t>
            </a:r>
            <a:r>
              <a:rPr lang="ru-RU" dirty="0"/>
              <a:t>-ядро для распределенной памяти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B5F25A-3996-425A-9FBE-B2ED80E7A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7732" y="1825625"/>
            <a:ext cx="5006068" cy="4351338"/>
          </a:xfrm>
        </p:spPr>
        <p:txBody>
          <a:bodyPr/>
          <a:lstStyle/>
          <a:p>
            <a:r>
              <a:rPr lang="ru-RU" dirty="0"/>
              <a:t>Аналогично создается распределенная память</a:t>
            </a:r>
          </a:p>
          <a:p>
            <a:r>
              <a:rPr lang="ru-RU" dirty="0"/>
              <a:t>Особенности реализации отражены в интерфейсе</a:t>
            </a:r>
            <a:r>
              <a:rPr lang="en-US" dirty="0"/>
              <a:t> IP</a:t>
            </a:r>
            <a:r>
              <a:rPr lang="ru-RU" dirty="0"/>
              <a:t>-ядра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236494-8FBD-4924-9930-346BCC7E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44" y="2114549"/>
            <a:ext cx="5425108" cy="395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55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A0D763-350D-4EB7-BC84-B6A3BAC37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Память в СБИС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2719BD-F65E-477D-B613-DF7DE821D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Статическая память может быть использована и в СБИС</a:t>
            </a:r>
          </a:p>
          <a:p>
            <a:r>
              <a:rPr lang="ru-RU" dirty="0"/>
              <a:t>Вместо поведенческого описания необходимо использовать структурное (</a:t>
            </a:r>
            <a:r>
              <a:rPr lang="en-US" dirty="0"/>
              <a:t>black box)</a:t>
            </a:r>
          </a:p>
          <a:p>
            <a:r>
              <a:rPr lang="ru-RU" dirty="0"/>
              <a:t>Используется </a:t>
            </a:r>
            <a:r>
              <a:rPr lang="en-US" dirty="0"/>
              <a:t>memory compiler</a:t>
            </a:r>
            <a:endParaRPr lang="ru-RU" dirty="0"/>
          </a:p>
          <a:p>
            <a:r>
              <a:rPr lang="ru-RU" dirty="0"/>
              <a:t>Возможны различные варианты </a:t>
            </a:r>
            <a:r>
              <a:rPr lang="ru-RU"/>
              <a:t>сочетаний «площадь-задержка-потребление».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968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DF5097-CCCC-454C-BCA3-E582829F2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статической памяти на кристалле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5F139B-B8F2-49F3-A7E2-5F5FF2BC4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9786" y="1825625"/>
            <a:ext cx="4904014" cy="4351338"/>
          </a:xfrm>
        </p:spPr>
        <p:txBody>
          <a:bodyPr/>
          <a:lstStyle/>
          <a:p>
            <a:r>
              <a:rPr lang="ru-RU" dirty="0"/>
              <a:t>Триггер – 6-транзисторная ячейка, хранит 1 бит</a:t>
            </a:r>
          </a:p>
          <a:p>
            <a:r>
              <a:rPr lang="ru-RU" dirty="0"/>
              <a:t>Блок памяти – массив триггеров</a:t>
            </a:r>
          </a:p>
          <a:p>
            <a:r>
              <a:rPr lang="ru-RU" dirty="0"/>
              <a:t>Адресные линии управляют мультиплексорами, которые подключают нужный триггер к выходу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4CD927-72D5-4BE5-8F39-025D3921A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07" t="16894" r="41209" b="56786"/>
          <a:stretch/>
        </p:blipFill>
        <p:spPr>
          <a:xfrm>
            <a:off x="481693" y="1922689"/>
            <a:ext cx="5968093" cy="307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31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55FC28-FA16-4266-BA80-5FCF0E82F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</a:t>
            </a:r>
            <a:r>
              <a:rPr lang="en-US" dirty="0" err="1"/>
              <a:t>OpenRAM</a:t>
            </a:r>
            <a:r>
              <a:rPr lang="en-US" dirty="0"/>
              <a:t>: An Open-Source Memory Compiler</a:t>
            </a:r>
            <a:r>
              <a:rPr lang="ru-RU" dirty="0"/>
              <a:t>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081246-48A6-41B3-9D16-9443B5936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1746" y="1825625"/>
            <a:ext cx="3912054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Маршрут проектирования требует применения САПР СБИС</a:t>
            </a:r>
          </a:p>
          <a:p>
            <a:r>
              <a:rPr lang="ru-RU" dirty="0"/>
              <a:t>Актуально для разработки топологии СБИС</a:t>
            </a:r>
          </a:p>
          <a:p>
            <a:r>
              <a:rPr lang="ru-RU" dirty="0"/>
              <a:t>На этапах проектирования память заменяется на модули, совпадающие по интерфейсу и поведению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4AD43D2-F382-4D70-AD5D-5DA7280E0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4" t="14762" r="43145" b="55000"/>
          <a:stretch/>
        </p:blipFill>
        <p:spPr>
          <a:xfrm>
            <a:off x="499382" y="1911236"/>
            <a:ext cx="6858536" cy="420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95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12929-C7D4-4628-89C3-DE5127737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Память в прототипе СБИС на базе ПЛИС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C0B8BC-009E-4A61-B76F-50736C1C3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 ПЛИС имеются блоки памяти, которые могут быть получены и в СБИС, но прямой перенос из поведенческого описания крайне неудобен</a:t>
            </a:r>
          </a:p>
          <a:p>
            <a:r>
              <a:rPr lang="ru-RU" dirty="0"/>
              <a:t>Память описывается в отдельном модуле (даже если ее описание можно вставить в более крупный модуль). Интерфейс этого модуля совпадает с интерфейсом памяти в СБИС (например, он реализует сигнал </a:t>
            </a:r>
            <a:r>
              <a:rPr lang="en-US" i="1" dirty="0" err="1"/>
              <a:t>ce</a:t>
            </a:r>
            <a:r>
              <a:rPr lang="ru-RU" dirty="0"/>
              <a:t>, даже если он не нужен для работы)</a:t>
            </a:r>
          </a:p>
          <a:p>
            <a:r>
              <a:rPr lang="ru-RU" dirty="0"/>
              <a:t>Для проекта на базе ПЛИС внутри можно использовать поведенческое описание или </a:t>
            </a:r>
            <a:r>
              <a:rPr lang="en-US" dirty="0"/>
              <a:t>IP</a:t>
            </a:r>
            <a:r>
              <a:rPr lang="ru-RU" dirty="0"/>
              <a:t>-ядро. Для проекта на базе СБИС компонент создается с помощью </a:t>
            </a:r>
            <a:r>
              <a:rPr lang="en-US" dirty="0"/>
              <a:t>Memory Compiler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5901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050FF8-4D0E-45E8-B2C1-0F346118F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Интерфейсы памяти. Асинхронный.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E4FA1A-B608-4831-8598-9B2BE0988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0574" y="1825625"/>
            <a:ext cx="6753225" cy="4351338"/>
          </a:xfrm>
        </p:spPr>
        <p:txBody>
          <a:bodyPr/>
          <a:lstStyle/>
          <a:p>
            <a:r>
              <a:rPr lang="ru-RU" dirty="0"/>
              <a:t>Асинхронный интерфейс памяти</a:t>
            </a:r>
          </a:p>
          <a:p>
            <a:pPr lvl="1"/>
            <a:r>
              <a:rPr lang="en-US" dirty="0"/>
              <a:t>A</a:t>
            </a:r>
            <a:r>
              <a:rPr lang="ru-RU" dirty="0"/>
              <a:t> – шина адреса (вход)</a:t>
            </a:r>
          </a:p>
          <a:p>
            <a:pPr lvl="1"/>
            <a:r>
              <a:rPr lang="en-US" dirty="0"/>
              <a:t>D</a:t>
            </a:r>
            <a:r>
              <a:rPr lang="ru-RU" dirty="0"/>
              <a:t> – шина данных (выход)</a:t>
            </a:r>
          </a:p>
          <a:p>
            <a:pPr lvl="1"/>
            <a:r>
              <a:rPr lang="en-US" dirty="0"/>
              <a:t>OE</a:t>
            </a:r>
            <a:r>
              <a:rPr lang="ru-RU" dirty="0"/>
              <a:t> – </a:t>
            </a:r>
            <a:r>
              <a:rPr lang="en-US" dirty="0"/>
              <a:t>output enable (</a:t>
            </a:r>
            <a:r>
              <a:rPr lang="ru-RU" dirty="0"/>
              <a:t>разрешение выхода)</a:t>
            </a:r>
          </a:p>
          <a:p>
            <a:pPr lvl="1"/>
            <a:r>
              <a:rPr lang="en-US" dirty="0"/>
              <a:t>R/W</a:t>
            </a:r>
            <a:r>
              <a:rPr lang="ru-RU" dirty="0"/>
              <a:t> – </a:t>
            </a:r>
            <a:r>
              <a:rPr lang="en-US" dirty="0"/>
              <a:t>read/write</a:t>
            </a:r>
            <a:endParaRPr lang="ru-RU" dirty="0"/>
          </a:p>
          <a:p>
            <a:pPr lvl="1"/>
            <a:r>
              <a:rPr lang="en-US" dirty="0"/>
              <a:t>CS</a:t>
            </a:r>
            <a:r>
              <a:rPr lang="ru-RU" dirty="0"/>
              <a:t> – </a:t>
            </a:r>
            <a:r>
              <a:rPr lang="en-US" dirty="0"/>
              <a:t>chip select</a:t>
            </a:r>
          </a:p>
          <a:p>
            <a:r>
              <a:rPr lang="ru-RU" dirty="0"/>
              <a:t>Основная характеристика такого интерфейса – время доступа (задержка от установки входных сигналов до появления выходных)</a:t>
            </a:r>
          </a:p>
        </p:txBody>
      </p:sp>
      <p:pic>
        <p:nvPicPr>
          <p:cNvPr id="4" name="Рисунок 3" descr="Изображение%20ПЗУ">
            <a:extLst>
              <a:ext uri="{FF2B5EF4-FFF2-40B4-BE49-F238E27FC236}">
                <a16:creationId xmlns:a16="http://schemas.microsoft.com/office/drawing/2014/main" id="{924AEFFD-7201-425D-A963-49445A0C977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5" r="6514" b="9363"/>
          <a:stretch/>
        </p:blipFill>
        <p:spPr bwMode="auto">
          <a:xfrm>
            <a:off x="658586" y="1454150"/>
            <a:ext cx="2706370" cy="19748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 descr="Временные%20диаграммы%20ПЗУ">
            <a:extLst>
              <a:ext uri="{FF2B5EF4-FFF2-40B4-BE49-F238E27FC236}">
                <a16:creationId xmlns:a16="http://schemas.microsoft.com/office/drawing/2014/main" id="{882AB8B3-00B5-4C62-9057-E982FE75AEF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" b="12308"/>
          <a:stretch/>
        </p:blipFill>
        <p:spPr bwMode="auto">
          <a:xfrm>
            <a:off x="462734" y="3511663"/>
            <a:ext cx="3926840" cy="24498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113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6D8C57-DAA3-4F85-97AE-49827596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Запись в память с асинхронным интерфейсом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6C87A9-4261-4014-A608-6CB1330DC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0408" y="1825625"/>
            <a:ext cx="6463392" cy="4351338"/>
          </a:xfrm>
        </p:spPr>
        <p:txBody>
          <a:bodyPr/>
          <a:lstStyle/>
          <a:p>
            <a:r>
              <a:rPr lang="ru-RU" dirty="0"/>
              <a:t>Типичные времена доступа для памяти с асинхронным интерфейсом:</a:t>
            </a:r>
          </a:p>
          <a:p>
            <a:pPr lvl="1"/>
            <a:r>
              <a:rPr lang="ru-RU" dirty="0"/>
              <a:t>120, 90, 70, 55 </a:t>
            </a:r>
            <a:r>
              <a:rPr lang="ru-RU" dirty="0" err="1"/>
              <a:t>нс</a:t>
            </a:r>
            <a:r>
              <a:rPr lang="ru-RU" dirty="0"/>
              <a:t> для </a:t>
            </a:r>
            <a:r>
              <a:rPr lang="ru-RU" dirty="0" err="1"/>
              <a:t>флеш</a:t>
            </a:r>
            <a:r>
              <a:rPr lang="ru-RU" dirty="0"/>
              <a:t>-памяти</a:t>
            </a:r>
          </a:p>
          <a:p>
            <a:pPr lvl="1"/>
            <a:r>
              <a:rPr lang="ru-RU" dirty="0"/>
              <a:t>55, или 10-12 </a:t>
            </a:r>
            <a:r>
              <a:rPr lang="ru-RU" dirty="0" err="1"/>
              <a:t>нс</a:t>
            </a:r>
            <a:r>
              <a:rPr lang="ru-RU" dirty="0"/>
              <a:t> для статической памяти</a:t>
            </a:r>
          </a:p>
        </p:txBody>
      </p:sp>
      <p:pic>
        <p:nvPicPr>
          <p:cNvPr id="5" name="Рисунок 4" descr="Временные%20диаграммы%20ОЗУ%20на%20запись">
            <a:extLst>
              <a:ext uri="{FF2B5EF4-FFF2-40B4-BE49-F238E27FC236}">
                <a16:creationId xmlns:a16="http://schemas.microsoft.com/office/drawing/2014/main" id="{031CBE3E-6BD5-4A44-8E9C-2EDD51D28B9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5" b="11259"/>
          <a:stretch/>
        </p:blipFill>
        <p:spPr bwMode="auto">
          <a:xfrm>
            <a:off x="642258" y="1883319"/>
            <a:ext cx="3921125" cy="2479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0265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CE9829-4053-4C11-8816-08988A0D5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Интерфейсы памяти. Синхронный.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F6CEC05-EDB7-4BE7-8FA7-C5A2CBDC6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672" y="1825625"/>
            <a:ext cx="6798128" cy="4351338"/>
          </a:xfrm>
        </p:spPr>
        <p:txBody>
          <a:bodyPr/>
          <a:lstStyle/>
          <a:p>
            <a:r>
              <a:rPr lang="ru-RU" dirty="0"/>
              <a:t>Сигнал синхронизации позволяет использовать конвейер внутри микросхемы.</a:t>
            </a:r>
          </a:p>
          <a:p>
            <a:r>
              <a:rPr lang="ru-RU" dirty="0"/>
              <a:t>Частота синхронного интерфейса может достигать 100-200 МГц для внешних микросхем и 500+ МГц внутри СБИС</a:t>
            </a:r>
          </a:p>
        </p:txBody>
      </p:sp>
      <p:pic>
        <p:nvPicPr>
          <p:cNvPr id="4" name="Рисунок 3" descr="Изображение%20синхронного%20ОЗУ">
            <a:extLst>
              <a:ext uri="{FF2B5EF4-FFF2-40B4-BE49-F238E27FC236}">
                <a16:creationId xmlns:a16="http://schemas.microsoft.com/office/drawing/2014/main" id="{9B7C2E2F-5D88-45DE-8EB3-2302FFF1EDD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6" y="1590629"/>
            <a:ext cx="2651760" cy="237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Временные%20диаграммы%20синхронной%20блочной%20памяти">
            <a:extLst>
              <a:ext uri="{FF2B5EF4-FFF2-40B4-BE49-F238E27FC236}">
                <a16:creationId xmlns:a16="http://schemas.microsoft.com/office/drawing/2014/main" id="{09019AFB-55EA-498D-8D7E-D0C7CC6624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93" y="4103007"/>
            <a:ext cx="3962400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CD6E5E1C-61A8-498A-9619-06551B6CD2B7}"/>
              </a:ext>
            </a:extLst>
          </p:cNvPr>
          <p:cNvSpPr/>
          <p:nvPr/>
        </p:nvSpPr>
        <p:spPr>
          <a:xfrm>
            <a:off x="701585" y="2583996"/>
            <a:ext cx="1094558" cy="441915"/>
          </a:xfrm>
          <a:prstGeom prst="ellipse">
            <a:avLst/>
          </a:prstGeom>
          <a:noFill/>
          <a:ln w="762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040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3D32E8-4D22-40BB-AEE0-37927FFF6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Interface Generator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DCF366-F39F-475C-A09C-DF8A17F65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0949" y="1432832"/>
            <a:ext cx="3861707" cy="4744131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Генератор контроллеров динамической памяти</a:t>
            </a:r>
          </a:p>
          <a:p>
            <a:r>
              <a:rPr lang="ru-RU" dirty="0"/>
              <a:t>Динамическая память имеет другой технологический процесс и не реализуется совместно с цифровыми компонентами (</a:t>
            </a:r>
            <a:r>
              <a:rPr lang="en-US" dirty="0"/>
              <a:t>HBM</a:t>
            </a:r>
            <a:r>
              <a:rPr lang="ru-RU" dirty="0"/>
              <a:t> – исключение, это сборка нескольких пластин в одном корпусе)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C1A89B-7A6F-4DC2-AC74-C5939475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1" y="1660185"/>
            <a:ext cx="6960506" cy="468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4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24A07-8CA9-4862-9E76-AD187FEB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B437CF-6CBD-4EB2-BE88-8BFF6AD37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Характеристики </a:t>
            </a:r>
            <a:r>
              <a:rPr lang="ru-RU" dirty="0" err="1"/>
              <a:t>накристальной</a:t>
            </a:r>
            <a:r>
              <a:rPr lang="ru-RU" dirty="0"/>
              <a:t> памяти. Описание памяти на поведенческом уровне. Описание памяти на структурном уровне. Ресурсы для реализации памяти в ПЛИС. Реализация памяти в СБИС. Memory </a:t>
            </a:r>
            <a:r>
              <a:rPr lang="ru-RU" dirty="0" err="1"/>
              <a:t>compiler</a:t>
            </a:r>
            <a:r>
              <a:rPr lang="ru-RU" dirty="0"/>
              <a:t>. Интерфейсы внешней памяти.</a:t>
            </a:r>
          </a:p>
        </p:txBody>
      </p:sp>
    </p:spTree>
    <p:extLst>
      <p:ext uri="{BB962C8B-B14F-4D97-AF65-F5344CB8AC3E}">
        <p14:creationId xmlns:p14="http://schemas.microsoft.com/office/powerpoint/2010/main" val="2032937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B0094-AC66-4BE7-A82C-9EBCDBEE0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Interface Generator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A87E0B-6A35-419D-A8A2-88B3A9ACA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6894" y="1481818"/>
            <a:ext cx="3556906" cy="4695145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Большой объем динамической памяти делает ее привлекательной для многих проектов</a:t>
            </a:r>
          </a:p>
          <a:p>
            <a:r>
              <a:rPr lang="ru-RU" dirty="0"/>
              <a:t>Настройка интерфейса имеет свои ограничения</a:t>
            </a:r>
          </a:p>
          <a:p>
            <a:r>
              <a:rPr lang="ru-RU" dirty="0"/>
              <a:t>Линии данных сгруппированы побайтно и сопровождаются сигналом </a:t>
            </a:r>
            <a:r>
              <a:rPr lang="en-US" dirty="0"/>
              <a:t>DQS</a:t>
            </a:r>
            <a:r>
              <a:rPr lang="ru-RU" dirty="0"/>
              <a:t>. Каждый сигнал </a:t>
            </a:r>
            <a:r>
              <a:rPr lang="en-US" dirty="0"/>
              <a:t>DQS</a:t>
            </a:r>
            <a:r>
              <a:rPr lang="ru-RU" dirty="0"/>
              <a:t> привязан к своей байтовой группе, </a:t>
            </a:r>
            <a:r>
              <a:rPr lang="en-US" dirty="0"/>
              <a:t>FPGA</a:t>
            </a:r>
            <a:r>
              <a:rPr lang="ru-RU" dirty="0"/>
              <a:t> не имеют возможности произвольного назначения </a:t>
            </a:r>
            <a:r>
              <a:rPr lang="en-US" dirty="0"/>
              <a:t>DQS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CC7710-4579-4F95-AB92-1E8098465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20" y="1619363"/>
            <a:ext cx="7081875" cy="476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31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F25FFF-7FE2-4451-AF1B-D0CB1029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Особенность – сложная организация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519C7CA-FE8B-4BCC-9A40-5306F8298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119" t="26810" r="23694" b="18591"/>
          <a:stretch/>
        </p:blipFill>
        <p:spPr>
          <a:xfrm>
            <a:off x="367393" y="2007674"/>
            <a:ext cx="6890658" cy="3692784"/>
          </a:xfrm>
          <a:prstGeom prst="rect">
            <a:avLst/>
          </a:prstGeom>
        </p:spPr>
      </p:pic>
      <p:pic>
        <p:nvPicPr>
          <p:cNvPr id="5" name="Picture 4" descr="Картинки по запросу &quot;DDR3 signals&quot;">
            <a:extLst>
              <a:ext uri="{FF2B5EF4-FFF2-40B4-BE49-F238E27FC236}">
                <a16:creationId xmlns:a16="http://schemas.microsoft.com/office/drawing/2014/main" id="{993594F9-1788-407B-917F-C6A4CE37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32" y="2216224"/>
            <a:ext cx="4057040" cy="327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989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1A473-A87C-41B1-B8DE-D71A4C204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динамической памяти</a:t>
            </a:r>
          </a:p>
        </p:txBody>
      </p:sp>
      <p:pic>
        <p:nvPicPr>
          <p:cNvPr id="1026" name="Picture 2" descr="https://pics.crucial.com/wcsstore/CrucialSAS/images/campaigns/c3-speed-vs-latency-tab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473" y="1825625"/>
            <a:ext cx="908105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233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Рост латентности наблюдается и для современных модификаций динамической памяти</a:t>
            </a:r>
          </a:p>
        </p:txBody>
      </p:sp>
      <p:pic>
        <p:nvPicPr>
          <p:cNvPr id="2050" name="Picture 2" descr="Картинки по запросу ddr3 latenc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50" y="2064544"/>
            <a:ext cx="7835900" cy="387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883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испытаний подсистемы памяти современных процессоров</a:t>
            </a:r>
          </a:p>
        </p:txBody>
      </p:sp>
      <p:pic>
        <p:nvPicPr>
          <p:cNvPr id="3074" name="Picture 2" descr="Картинки по запросу ddr3 latenc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574" y="1910264"/>
            <a:ext cx="6458851" cy="418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582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8872E1-4EF1-4806-85DB-5D1699696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Интерфейсы памяти. </a:t>
            </a:r>
            <a:r>
              <a:rPr lang="en-US" dirty="0"/>
              <a:t>SPI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1EDC38D-3A00-4E3C-B494-397ADF3AD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868" t="43919" r="20527" b="29431"/>
          <a:stretch/>
        </p:blipFill>
        <p:spPr>
          <a:xfrm>
            <a:off x="453118" y="4833257"/>
            <a:ext cx="5236863" cy="158795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7C07DAA-D50C-4BE9-B68D-A9C77EB03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7" t="22616" r="41172" b="29849"/>
          <a:stretch/>
        </p:blipFill>
        <p:spPr>
          <a:xfrm>
            <a:off x="587827" y="1469570"/>
            <a:ext cx="5147583" cy="3139169"/>
          </a:xfrm>
          <a:prstGeom prst="rect">
            <a:avLst/>
          </a:prstGeom>
        </p:spPr>
      </p:pic>
      <p:sp>
        <p:nvSpPr>
          <p:cNvPr id="8" name="Объект 2">
            <a:extLst>
              <a:ext uri="{FF2B5EF4-FFF2-40B4-BE49-F238E27FC236}">
                <a16:creationId xmlns:a16="http://schemas.microsoft.com/office/drawing/2014/main" id="{D4B0EF70-D437-48A0-9C1B-056CD9A24928}"/>
              </a:ext>
            </a:extLst>
          </p:cNvPr>
          <p:cNvSpPr txBox="1">
            <a:spLocks/>
          </p:cNvSpPr>
          <p:nvPr/>
        </p:nvSpPr>
        <p:spPr>
          <a:xfrm>
            <a:off x="6045654" y="1825625"/>
            <a:ext cx="53081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SPI</a:t>
            </a:r>
            <a:r>
              <a:rPr lang="ru-RU" dirty="0"/>
              <a:t> – последовательный интерфейс</a:t>
            </a:r>
          </a:p>
          <a:p>
            <a:r>
              <a:rPr lang="ru-RU" dirty="0"/>
              <a:t>Частота  20 – 105 МГц</a:t>
            </a:r>
          </a:p>
          <a:p>
            <a:r>
              <a:rPr lang="ru-RU" dirty="0"/>
              <a:t>Требует передачи команды и адреса, поэтому скорость передачи данных существенно меньше</a:t>
            </a:r>
          </a:p>
          <a:p>
            <a:r>
              <a:rPr lang="ru-RU" dirty="0"/>
              <a:t>Основное преимущество – достаточно 4 выводов для подключения</a:t>
            </a:r>
          </a:p>
          <a:p>
            <a:r>
              <a:rPr lang="ru-RU" dirty="0"/>
              <a:t>Используется в основном для энергозависимой памяти</a:t>
            </a:r>
          </a:p>
        </p:txBody>
      </p:sp>
    </p:spTree>
    <p:extLst>
      <p:ext uri="{BB962C8B-B14F-4D97-AF65-F5344CB8AC3E}">
        <p14:creationId xmlns:p14="http://schemas.microsoft.com/office/powerpoint/2010/main" val="2321897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8905D-49F2-4DFF-B0A8-12B509BC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14" y="365125"/>
            <a:ext cx="6690632" cy="1325563"/>
          </a:xfrm>
        </p:spPr>
        <p:txBody>
          <a:bodyPr/>
          <a:lstStyle/>
          <a:p>
            <a:r>
              <a:rPr lang="ru-RU" dirty="0"/>
              <a:t>Что делать?...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EBFAA6-45CF-41EF-A78E-6C2B3D08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314" y="1608364"/>
            <a:ext cx="10344150" cy="5029200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Память реализуется в различных компонентах</a:t>
            </a:r>
          </a:p>
          <a:p>
            <a:pPr lvl="1"/>
            <a:r>
              <a:rPr lang="ru-RU" dirty="0"/>
              <a:t>Триггеры</a:t>
            </a:r>
          </a:p>
          <a:p>
            <a:pPr lvl="1"/>
            <a:r>
              <a:rPr lang="en-US" dirty="0"/>
              <a:t>LUT (</a:t>
            </a:r>
            <a:r>
              <a:rPr lang="ru-RU" dirty="0"/>
              <a:t>в режиме распределенной памяти)</a:t>
            </a:r>
            <a:endParaRPr lang="en-US" dirty="0"/>
          </a:p>
          <a:p>
            <a:pPr lvl="1"/>
            <a:r>
              <a:rPr lang="en-US" dirty="0"/>
              <a:t>Block RAM</a:t>
            </a:r>
          </a:p>
          <a:p>
            <a:pPr lvl="1"/>
            <a:r>
              <a:rPr lang="en-US" dirty="0" err="1"/>
              <a:t>UltraRAM</a:t>
            </a:r>
            <a:r>
              <a:rPr lang="en-US" dirty="0"/>
              <a:t> (</a:t>
            </a:r>
            <a:r>
              <a:rPr lang="ru-RU" dirty="0"/>
              <a:t>не везде)</a:t>
            </a:r>
          </a:p>
          <a:p>
            <a:pPr lvl="1"/>
            <a:r>
              <a:rPr lang="en-US" dirty="0"/>
              <a:t>HBM</a:t>
            </a:r>
            <a:r>
              <a:rPr lang="ru-RU" dirty="0"/>
              <a:t> (динамическая память, очень дорогие ПЛИС)</a:t>
            </a:r>
          </a:p>
          <a:p>
            <a:r>
              <a:rPr lang="ru-RU" dirty="0"/>
              <a:t>Как правило, срабатывает поведенческое описание</a:t>
            </a:r>
          </a:p>
          <a:p>
            <a:pPr lvl="1"/>
            <a:r>
              <a:rPr lang="ru-RU" dirty="0"/>
              <a:t>Если нет, используется структурное описание или </a:t>
            </a:r>
            <a:r>
              <a:rPr lang="en-US" dirty="0"/>
              <a:t>IP</a:t>
            </a:r>
            <a:r>
              <a:rPr lang="ru-RU" dirty="0"/>
              <a:t>-ядро</a:t>
            </a:r>
          </a:p>
          <a:p>
            <a:r>
              <a:rPr lang="ru-RU" dirty="0"/>
              <a:t>Память можно инициализировать из конфигурационного файла (достаточно инициализировать в </a:t>
            </a:r>
            <a:r>
              <a:rPr lang="en-US" dirty="0"/>
              <a:t>HDL</a:t>
            </a:r>
            <a:r>
              <a:rPr lang="ru-RU" dirty="0"/>
              <a:t>-описании)</a:t>
            </a:r>
          </a:p>
          <a:p>
            <a:r>
              <a:rPr lang="ru-RU" dirty="0"/>
              <a:t>В СБИС блоки памяти могут иметь разные характеристики «задержка-потребление»</a:t>
            </a:r>
          </a:p>
          <a:p>
            <a:r>
              <a:rPr lang="ru-RU" dirty="0"/>
              <a:t>Динамическая память сложна для работы, хотя и имеет большой объем. Проблема не только в сложных последовательностях управления, но и постоянной калибровке, выполняемой на аппаратном уровне. Неработоспособность динамической памяти может быть следствием технологических допусков при </a:t>
            </a:r>
            <a:r>
              <a:rPr lang="ru-RU" dirty="0">
                <a:solidFill>
                  <a:srgbClr val="FF0000"/>
                </a:solidFill>
              </a:rPr>
              <a:t>изготовлении</a:t>
            </a:r>
            <a:r>
              <a:rPr lang="ru-RU" dirty="0"/>
              <a:t> печатной платы.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7C9B5-522B-48A3-8F57-A40D3DD15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7" y="166849"/>
            <a:ext cx="1590006" cy="17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B441BB-C32B-4A0F-9B3D-CED6ABD72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памяти и физические принципы ее работы.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12A93FFF-6397-42CA-BF2F-098E8D25A4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42321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Овал 2">
            <a:extLst>
              <a:ext uri="{FF2B5EF4-FFF2-40B4-BE49-F238E27FC236}">
                <a16:creationId xmlns:a16="http://schemas.microsoft.com/office/drawing/2014/main" id="{900B8CC2-3CEE-4F85-938C-90A7A4D61A74}"/>
              </a:ext>
            </a:extLst>
          </p:cNvPr>
          <p:cNvSpPr/>
          <p:nvPr/>
        </p:nvSpPr>
        <p:spPr>
          <a:xfrm>
            <a:off x="6523266" y="3122842"/>
            <a:ext cx="1836963" cy="938892"/>
          </a:xfrm>
          <a:prstGeom prst="ellipse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49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9C44F-2A29-4B23-8BF1-3BE3654C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Постоянное запоминающее устройство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83094F-A00F-4457-9560-8A50343BA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7120" y="1825625"/>
            <a:ext cx="6626679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module rom(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input [3:0] a,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output [7:0] d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);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reg [7:0] data;	 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 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always @(a)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case (a)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0 : data &lt;= 1;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1 : data &lt;= 3;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2 : data &lt;= 4;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 : data &lt;= 0;	 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endcase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assign d = data;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3D6F08-2415-4748-A78E-982721577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3449" r="-108" b="19655"/>
          <a:stretch/>
        </p:blipFill>
        <p:spPr bwMode="auto">
          <a:xfrm>
            <a:off x="622210" y="2166620"/>
            <a:ext cx="3763010" cy="12103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464BF-F35D-4A16-BE48-32F6E9032DC2}"/>
              </a:ext>
            </a:extLst>
          </p:cNvPr>
          <p:cNvSpPr txBox="1"/>
          <p:nvPr/>
        </p:nvSpPr>
        <p:spPr>
          <a:xfrm>
            <a:off x="653143" y="4106636"/>
            <a:ext cx="329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Реализация – </a:t>
            </a:r>
            <a:r>
              <a:rPr lang="en-US" dirty="0"/>
              <a:t>LUT </a:t>
            </a:r>
            <a:r>
              <a:rPr lang="ru-RU" dirty="0"/>
              <a:t>+ триггеры</a:t>
            </a:r>
          </a:p>
        </p:txBody>
      </p:sp>
    </p:spTree>
    <p:extLst>
      <p:ext uri="{BB962C8B-B14F-4D97-AF65-F5344CB8AC3E}">
        <p14:creationId xmlns:p14="http://schemas.microsoft.com/office/powerpoint/2010/main" val="588649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AD9E15-8DBF-4429-9974-12F2B9EE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Синхронная статическая память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D6EC722-E4F4-48A9-8558-76B496A3E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3382" y="1825625"/>
            <a:ext cx="5520418" cy="4351338"/>
          </a:xfrm>
        </p:spPr>
        <p:txBody>
          <a:bodyPr/>
          <a:lstStyle/>
          <a:p>
            <a:r>
              <a:rPr lang="ru-RU" dirty="0"/>
              <a:t>Все операции происходят по фронту тактового сигнала</a:t>
            </a:r>
          </a:p>
          <a:p>
            <a:r>
              <a:rPr lang="ru-RU" dirty="0"/>
              <a:t>Сигналы:</a:t>
            </a:r>
          </a:p>
          <a:p>
            <a:pPr lvl="1"/>
            <a:r>
              <a:rPr lang="en-US" dirty="0" err="1"/>
              <a:t>Clk</a:t>
            </a:r>
            <a:r>
              <a:rPr lang="en-US" dirty="0"/>
              <a:t> </a:t>
            </a:r>
            <a:r>
              <a:rPr lang="ru-RU" dirty="0"/>
              <a:t>– тактовый сигнал</a:t>
            </a:r>
          </a:p>
          <a:p>
            <a:pPr lvl="1"/>
            <a:r>
              <a:rPr lang="en-US" dirty="0"/>
              <a:t>We (Write Enable)</a:t>
            </a:r>
            <a:r>
              <a:rPr lang="ru-RU" dirty="0"/>
              <a:t> – разрешение записи</a:t>
            </a:r>
          </a:p>
          <a:p>
            <a:pPr lvl="1"/>
            <a:r>
              <a:rPr lang="en-US" dirty="0" err="1"/>
              <a:t>Addr</a:t>
            </a:r>
            <a:r>
              <a:rPr lang="en-US" dirty="0"/>
              <a:t> </a:t>
            </a:r>
            <a:r>
              <a:rPr lang="ru-RU" dirty="0"/>
              <a:t>– адрес</a:t>
            </a:r>
          </a:p>
          <a:p>
            <a:pPr lvl="1"/>
            <a:r>
              <a:rPr lang="en-US" dirty="0"/>
              <a:t>Din (Data Input) – </a:t>
            </a:r>
            <a:r>
              <a:rPr lang="ru-RU" dirty="0"/>
              <a:t>вход данных для записи</a:t>
            </a:r>
          </a:p>
          <a:p>
            <a:pPr lvl="1"/>
            <a:r>
              <a:rPr lang="en-US" dirty="0" err="1"/>
              <a:t>Dout</a:t>
            </a:r>
            <a:r>
              <a:rPr lang="en-US" dirty="0"/>
              <a:t> (Data Out)</a:t>
            </a:r>
            <a:r>
              <a:rPr lang="ru-RU" dirty="0"/>
              <a:t> – выход данных при чтении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F12B0C-7BE8-443A-A275-18B251CA0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" y="4218486"/>
            <a:ext cx="4890416" cy="224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5E9CA53-E632-4934-9041-8B65812704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4899" r="10087" b="9862"/>
          <a:stretch/>
        </p:blipFill>
        <p:spPr bwMode="auto">
          <a:xfrm>
            <a:off x="1126081" y="1635306"/>
            <a:ext cx="3041015" cy="25831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0600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DF978C-6588-4319-B021-2F6256AD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Оперативное запоминающее устройство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235B98-FCAC-4524-9820-D99568E7B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4977" y="1408338"/>
            <a:ext cx="6898823" cy="505369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module ram(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input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clk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input [7:0]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input [15:0] din,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input we,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output reg [15:0]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dout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);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reg [15:0]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ram_array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255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:0];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always @(posedge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clk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begin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if (we) begin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ram_array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 &lt;= din;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end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dout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ram_array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</a:p>
          <a:p>
            <a:pPr marL="0" indent="0">
              <a:buNone/>
            </a:pP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endmodule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E1C336-6168-4AF0-BE6B-6500938C3F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4899" r="10087" b="9862"/>
          <a:stretch/>
        </p:blipFill>
        <p:spPr bwMode="auto">
          <a:xfrm>
            <a:off x="1126081" y="1635306"/>
            <a:ext cx="3041015" cy="25831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01256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17EAD-3621-48AC-ABA8-3D593D4A8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Распределенная память (</a:t>
            </a:r>
            <a:r>
              <a:rPr lang="en-US" dirty="0"/>
              <a:t>Distributed memory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1F6EDD-13DB-45E4-A1F4-B03C04679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2218" y="1825625"/>
            <a:ext cx="667158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– we – </a:t>
            </a:r>
            <a:r>
              <a:rPr lang="ru-RU" dirty="0"/>
              <a:t>сигнал разрешения записи;</a:t>
            </a:r>
          </a:p>
          <a:p>
            <a:pPr marL="0" indent="0">
              <a:buNone/>
            </a:pPr>
            <a:r>
              <a:rPr lang="ru-RU" dirty="0"/>
              <a:t>– </a:t>
            </a:r>
            <a:r>
              <a:rPr lang="en-US" dirty="0"/>
              <a:t>d – </a:t>
            </a:r>
            <a:r>
              <a:rPr lang="ru-RU" dirty="0"/>
              <a:t>данные для записи;</a:t>
            </a:r>
          </a:p>
          <a:p>
            <a:pPr marL="0" indent="0">
              <a:buNone/>
            </a:pPr>
            <a:r>
              <a:rPr lang="ru-RU" dirty="0"/>
              <a:t>– </a:t>
            </a:r>
            <a:r>
              <a:rPr lang="en-US" dirty="0" err="1"/>
              <a:t>wclk</a:t>
            </a:r>
            <a:r>
              <a:rPr lang="en-US" dirty="0"/>
              <a:t> – </a:t>
            </a:r>
            <a:r>
              <a:rPr lang="ru-RU" dirty="0"/>
              <a:t>вход тактового сигнала;</a:t>
            </a:r>
          </a:p>
          <a:p>
            <a:pPr marL="0" indent="0">
              <a:buNone/>
            </a:pPr>
            <a:r>
              <a:rPr lang="ru-RU" dirty="0"/>
              <a:t>– </a:t>
            </a:r>
            <a:r>
              <a:rPr lang="en-US" dirty="0"/>
              <a:t>a – </a:t>
            </a:r>
            <a:r>
              <a:rPr lang="ru-RU" dirty="0"/>
              <a:t>адрес для записи;</a:t>
            </a:r>
          </a:p>
          <a:p>
            <a:pPr marL="0" indent="0">
              <a:buNone/>
            </a:pPr>
            <a:r>
              <a:rPr lang="ru-RU" dirty="0"/>
              <a:t>– </a:t>
            </a:r>
            <a:r>
              <a:rPr lang="en-US" dirty="0" err="1"/>
              <a:t>dpra</a:t>
            </a:r>
            <a:r>
              <a:rPr lang="en-US" dirty="0"/>
              <a:t> – </a:t>
            </a:r>
            <a:r>
              <a:rPr lang="ru-RU" dirty="0"/>
              <a:t>адрес для чтения, второй порт (</a:t>
            </a:r>
            <a:r>
              <a:rPr lang="en-US" dirty="0"/>
              <a:t>dual port read address);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err="1"/>
              <a:t>spo</a:t>
            </a:r>
            <a:r>
              <a:rPr lang="en-US" dirty="0"/>
              <a:t> – </a:t>
            </a:r>
            <a:r>
              <a:rPr lang="ru-RU" dirty="0"/>
              <a:t>выход первого порта (</a:t>
            </a:r>
            <a:r>
              <a:rPr lang="en-US" dirty="0"/>
              <a:t>single port output);</a:t>
            </a:r>
          </a:p>
          <a:p>
            <a:pPr marL="0" indent="0">
              <a:buNone/>
            </a:pPr>
            <a:r>
              <a:rPr lang="en-US" dirty="0"/>
              <a:t>– </a:t>
            </a:r>
            <a:r>
              <a:rPr lang="en-US" dirty="0" err="1"/>
              <a:t>dpo</a:t>
            </a:r>
            <a:r>
              <a:rPr lang="en-US" dirty="0"/>
              <a:t> – </a:t>
            </a:r>
            <a:r>
              <a:rPr lang="ru-RU" dirty="0"/>
              <a:t>выход второго порта (</a:t>
            </a:r>
            <a:r>
              <a:rPr lang="en-US" dirty="0"/>
              <a:t>dual port output).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BC3B02-350B-4A9D-93EA-F601D02A98E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975" y="1858486"/>
            <a:ext cx="1893343" cy="2965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5D81F3-EA9D-4822-874B-F674CB0BAB59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74" y="4991745"/>
            <a:ext cx="3186430" cy="1385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7127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CF283A-4CCF-4E48-B2A0-137C96124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BRAM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BC2F83-A0F4-4298-ABA8-BEA47B5A8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7021" y="1825625"/>
            <a:ext cx="7426779" cy="4351338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адреса портов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соответственно;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данные для записи для портов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(32 бита);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dipa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dipb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дополнительные данные для записи (4 бита);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входы разрешения записи (побайтно);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clka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clkb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тактовые сигналы для портов;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входы разрешения работы блока памяти (при чтении состояние выходов не обновляется, если нет разрешающего сигнала);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regcea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regceb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разрешение работы выходных регистров;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rsta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rstb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сброс выходных регистров (не влияет на содержимое массивов памяти);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выходы данных для портов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(32 бита);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dopa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dopb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дополнительные выходы данных для портов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(4 бита).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F5DFCE-E4ED-43FF-91E3-C61377CC327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" r="942" b="4319"/>
          <a:stretch/>
        </p:blipFill>
        <p:spPr bwMode="auto">
          <a:xfrm>
            <a:off x="1159147" y="1883728"/>
            <a:ext cx="2452370" cy="4293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9053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795A91-AD9E-4F14-B616-04CEA0554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656" y="365125"/>
            <a:ext cx="9035143" cy="1325563"/>
          </a:xfrm>
        </p:spPr>
        <p:txBody>
          <a:bodyPr/>
          <a:lstStyle/>
          <a:p>
            <a:r>
              <a:rPr lang="ru-RU" dirty="0"/>
              <a:t>Распределенная или блочная?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A7173A-2038-498D-A903-7B28E3FFC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89771" cy="46672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Что мы хотим?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Что сделает синтезатор?</a:t>
            </a:r>
          </a:p>
          <a:p>
            <a:r>
              <a:rPr lang="ru-RU" dirty="0"/>
              <a:t>Распределенная</a:t>
            </a:r>
          </a:p>
          <a:p>
            <a:pPr lvl="1"/>
            <a:r>
              <a:rPr lang="ru-RU" dirty="0">
                <a:solidFill>
                  <a:srgbClr val="00B050"/>
                </a:solidFill>
              </a:rPr>
              <a:t>Позволяет создавать много небольших блоков с высокой суммарной пропускной способностью</a:t>
            </a:r>
          </a:p>
          <a:p>
            <a:pPr lvl="1"/>
            <a:r>
              <a:rPr lang="ru-RU" dirty="0">
                <a:solidFill>
                  <a:srgbClr val="00B050"/>
                </a:solidFill>
              </a:rPr>
              <a:t>Синхронное или асинхронное чтение данных </a:t>
            </a:r>
            <a:r>
              <a:rPr lang="ru-RU" dirty="0"/>
              <a:t>(но запись только синхронная)</a:t>
            </a:r>
          </a:p>
          <a:p>
            <a:pPr lvl="1"/>
            <a:r>
              <a:rPr lang="ru-RU" dirty="0">
                <a:solidFill>
                  <a:srgbClr val="FF0000"/>
                </a:solidFill>
              </a:rPr>
              <a:t>Трудно создать крупные блоки</a:t>
            </a:r>
          </a:p>
          <a:p>
            <a:r>
              <a:rPr lang="ru-RU" dirty="0"/>
              <a:t>Блочная</a:t>
            </a:r>
          </a:p>
          <a:p>
            <a:pPr lvl="1"/>
            <a:r>
              <a:rPr lang="ru-RU" dirty="0"/>
              <a:t>Основная организация – 1024</a:t>
            </a:r>
            <a:r>
              <a:rPr lang="en-US" dirty="0"/>
              <a:t>x</a:t>
            </a:r>
            <a:r>
              <a:rPr lang="ru-RU" dirty="0"/>
              <a:t>36, для мелких блоков избыточна</a:t>
            </a:r>
          </a:p>
          <a:p>
            <a:pPr lvl="1"/>
            <a:r>
              <a:rPr lang="ru-RU" dirty="0">
                <a:solidFill>
                  <a:srgbClr val="00B050"/>
                </a:solidFill>
              </a:rPr>
              <a:t>Аппаратный компонент</a:t>
            </a:r>
          </a:p>
          <a:p>
            <a:pPr lvl="1"/>
            <a:r>
              <a:rPr lang="ru-RU" dirty="0" err="1">
                <a:solidFill>
                  <a:srgbClr val="00B050"/>
                </a:solidFill>
              </a:rPr>
              <a:t>Двупортовая</a:t>
            </a:r>
            <a:endParaRPr lang="ru-RU" dirty="0">
              <a:solidFill>
                <a:srgbClr val="00B050"/>
              </a:solidFill>
            </a:endParaRPr>
          </a:p>
          <a:p>
            <a:pPr lvl="1"/>
            <a:r>
              <a:rPr lang="ru-RU" dirty="0"/>
              <a:t>Блоков относительно немного</a:t>
            </a:r>
          </a:p>
          <a:p>
            <a:r>
              <a:rPr lang="ru-RU" dirty="0"/>
              <a:t>Синтезатор выбирает реализацию исходя из размера</a:t>
            </a:r>
          </a:p>
          <a:p>
            <a:pPr lvl="1"/>
            <a:r>
              <a:rPr lang="ru-RU" dirty="0"/>
              <a:t>Можно скорректировать директивами</a:t>
            </a:r>
          </a:p>
          <a:p>
            <a:pPr lvl="1"/>
            <a:r>
              <a:rPr lang="en-US" dirty="0"/>
              <a:t>IP</a:t>
            </a:r>
            <a:r>
              <a:rPr lang="ru-RU" dirty="0"/>
              <a:t>-генератор даст нужную реализацию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DB4EE33-A573-4A7F-8D82-043B0B1AA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19" y="103511"/>
            <a:ext cx="1590006" cy="17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269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1198</Words>
  <Application>Microsoft Office PowerPoint</Application>
  <PresentationFormat>Широкоэкранный</PresentationFormat>
  <Paragraphs>163</Paragraphs>
  <Slides>26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Times New Roman</vt:lpstr>
      <vt:lpstr>Тема Office</vt:lpstr>
      <vt:lpstr>Схемотехника устройств компьютерных систем</vt:lpstr>
      <vt:lpstr>Презентация PowerPoint</vt:lpstr>
      <vt:lpstr>Виды памяти и физические принципы ее работы.</vt:lpstr>
      <vt:lpstr>Постоянное запоминающее устройство</vt:lpstr>
      <vt:lpstr>Синхронная статическая память</vt:lpstr>
      <vt:lpstr>Оперативное запоминающее устройство</vt:lpstr>
      <vt:lpstr>Распределенная память (Distributed memory)</vt:lpstr>
      <vt:lpstr>BRAM</vt:lpstr>
      <vt:lpstr>Распределенная или блочная?</vt:lpstr>
      <vt:lpstr>IP-ядро для создания памяти</vt:lpstr>
      <vt:lpstr>IP-ядро для распределенной памяти</vt:lpstr>
      <vt:lpstr>Память в СБИС</vt:lpstr>
      <vt:lpstr>Архитектура статической памяти на кристалле</vt:lpstr>
      <vt:lpstr>«OpenRAM: An Open-Source Memory Compiler»</vt:lpstr>
      <vt:lpstr>Память в прототипе СБИС на базе ПЛИС</vt:lpstr>
      <vt:lpstr>Интерфейсы памяти. Асинхронный.</vt:lpstr>
      <vt:lpstr>Запись в память с асинхронным интерфейсом</vt:lpstr>
      <vt:lpstr>Интерфейсы памяти. Синхронный.</vt:lpstr>
      <vt:lpstr>Memory Interface Generator</vt:lpstr>
      <vt:lpstr>Memory Interface Generator</vt:lpstr>
      <vt:lpstr>Особенность – сложная организация</vt:lpstr>
      <vt:lpstr>Характеристики динамической памяти</vt:lpstr>
      <vt:lpstr>Рост латентности наблюдается и для современных модификаций динамической памяти</vt:lpstr>
      <vt:lpstr>Результаты испытаний подсистемы памяти современных процессоров</vt:lpstr>
      <vt:lpstr>Интерфейсы памяти. SPI</vt:lpstr>
      <vt:lpstr>Что делать?...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Схемотехника устройств компьютерных систем</dc:title>
  <dc:creator>Ilya Tarasov</dc:creator>
  <cp:lastModifiedBy>Ilya Tarasov</cp:lastModifiedBy>
  <cp:revision>106</cp:revision>
  <dcterms:created xsi:type="dcterms:W3CDTF">2021-09-05T18:58:25Z</dcterms:created>
  <dcterms:modified xsi:type="dcterms:W3CDTF">2021-10-18T11:14:23Z</dcterms:modified>
</cp:coreProperties>
</file>